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39" r:id="rId2"/>
    <p:sldId id="334" r:id="rId3"/>
    <p:sldId id="330" r:id="rId4"/>
    <p:sldId id="337" r:id="rId5"/>
    <p:sldId id="340" r:id="rId6"/>
    <p:sldId id="335" r:id="rId7"/>
    <p:sldId id="312" r:id="rId8"/>
    <p:sldId id="261" r:id="rId9"/>
    <p:sldId id="314" r:id="rId10"/>
    <p:sldId id="262" r:id="rId11"/>
    <p:sldId id="263" r:id="rId12"/>
    <p:sldId id="315" r:id="rId13"/>
    <p:sldId id="264" r:id="rId14"/>
    <p:sldId id="265" r:id="rId15"/>
    <p:sldId id="266" r:id="rId16"/>
    <p:sldId id="268" r:id="rId17"/>
    <p:sldId id="267" r:id="rId18"/>
    <p:sldId id="316" r:id="rId19"/>
    <p:sldId id="269" r:id="rId20"/>
    <p:sldId id="270" r:id="rId21"/>
    <p:sldId id="317" r:id="rId22"/>
    <p:sldId id="271" r:id="rId23"/>
    <p:sldId id="272" r:id="rId24"/>
    <p:sldId id="273" r:id="rId25"/>
    <p:sldId id="318" r:id="rId26"/>
    <p:sldId id="274" r:id="rId27"/>
    <p:sldId id="275" r:id="rId28"/>
    <p:sldId id="276" r:id="rId29"/>
    <p:sldId id="319" r:id="rId30"/>
    <p:sldId id="277" r:id="rId31"/>
    <p:sldId id="278" r:id="rId32"/>
    <p:sldId id="279" r:id="rId33"/>
    <p:sldId id="320" r:id="rId34"/>
    <p:sldId id="280" r:id="rId35"/>
    <p:sldId id="281" r:id="rId36"/>
    <p:sldId id="282" r:id="rId37"/>
    <p:sldId id="283" r:id="rId38"/>
    <p:sldId id="321" r:id="rId39"/>
    <p:sldId id="284" r:id="rId40"/>
    <p:sldId id="285" r:id="rId41"/>
    <p:sldId id="286" r:id="rId42"/>
    <p:sldId id="322" r:id="rId43"/>
    <p:sldId id="288" r:id="rId44"/>
    <p:sldId id="289" r:id="rId45"/>
    <p:sldId id="287" r:id="rId46"/>
    <p:sldId id="290" r:id="rId47"/>
    <p:sldId id="323" r:id="rId48"/>
    <p:sldId id="291" r:id="rId49"/>
    <p:sldId id="292" r:id="rId50"/>
    <p:sldId id="293" r:id="rId51"/>
    <p:sldId id="343" r:id="rId52"/>
    <p:sldId id="341" r:id="rId53"/>
    <p:sldId id="342" r:id="rId54"/>
    <p:sldId id="333" r:id="rId55"/>
    <p:sldId id="294" r:id="rId56"/>
    <p:sldId id="324" r:id="rId57"/>
    <p:sldId id="295" r:id="rId58"/>
    <p:sldId id="296" r:id="rId59"/>
    <p:sldId id="297" r:id="rId60"/>
    <p:sldId id="325" r:id="rId61"/>
    <p:sldId id="298" r:id="rId62"/>
    <p:sldId id="299" r:id="rId63"/>
    <p:sldId id="300" r:id="rId64"/>
    <p:sldId id="326" r:id="rId65"/>
    <p:sldId id="301" r:id="rId66"/>
    <p:sldId id="302" r:id="rId67"/>
    <p:sldId id="303" r:id="rId68"/>
    <p:sldId id="327" r:id="rId69"/>
    <p:sldId id="304" r:id="rId70"/>
    <p:sldId id="305" r:id="rId71"/>
    <p:sldId id="306" r:id="rId72"/>
    <p:sldId id="328" r:id="rId73"/>
    <p:sldId id="307" r:id="rId74"/>
    <p:sldId id="308" r:id="rId75"/>
    <p:sldId id="329" r:id="rId76"/>
    <p:sldId id="331" r:id="rId77"/>
    <p:sldId id="313" r:id="rId7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9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8" y="-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E318E-D288-4B10-90B8-066A6ABD37E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1A16F-29FF-495C-8BC7-034D00EC1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25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1A16F-29FF-495C-8BC7-034D00EC1DB9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4747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1A16F-29FF-495C-8BC7-034D00EC1DB9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714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913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473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962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046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907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175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988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157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265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449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880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97426-DB48-4D6D-9455-52AAD0D3DBF3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E1F65-58F8-4A26-8040-EF3189866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22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alfaceil.ru/d/72510/d/61_1.jpg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-942975"/>
            <a:ext cx="11963399" cy="4943475"/>
          </a:xfrm>
        </p:spPr>
        <p:txBody>
          <a:bodyPr/>
          <a:lstStyle/>
          <a:p>
            <a:r>
              <a:rPr lang="ru-RU" b="1" u="sng" dirty="0" smtClean="0"/>
              <a:t>Народное искусство- многогранная Россия</a:t>
            </a:r>
            <a:endParaRPr lang="ru-RU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" y="221671"/>
            <a:ext cx="11597640" cy="6442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150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279558"/>
            <a:ext cx="10515600" cy="82296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Хохлома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869155"/>
            <a:ext cx="5013960" cy="41043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Роспись хохломская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Словно колдовская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сказочную песню 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росится сама.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 нигде на свете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Нет таких соцветий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Всех чудес чудесней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Наша Хохлома!</a:t>
            </a:r>
            <a:endParaRPr lang="ru-RU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1889760"/>
            <a:ext cx="7223760" cy="4693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44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2087" y="742496"/>
            <a:ext cx="10515600" cy="52519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 XVII веке в одноименном селе Хохлома Нижегородской области  зародился этот народный промысел росписи деревянных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изделий. Росписью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покрывалась обычно деревянная посуда и некоторые предметы мебели. </a:t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Для хохломской росписи характерно заполнение всей поверхности предмета рисунками. Благодаря растительным элементам такие орнаменты смотрятся гармонично и богато. Основные цвета хохломской росписи это золотой, красный, черный, и зеленый, иногда добавляют немного белого.</a:t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Хохломская роспись в основном состоит из растительных узоров – листиков, цветов,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ягод.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Известный персонаж сказок Жар-птица считается символом хохломской росписи, она стала любимым рисунком мастеров.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271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00" y="3104071"/>
            <a:ext cx="3992880" cy="3643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826" y="3179447"/>
            <a:ext cx="3749008" cy="3492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675" y="198120"/>
            <a:ext cx="4706708" cy="35308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69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667" y="3276599"/>
            <a:ext cx="4268773" cy="3440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719" y="106680"/>
            <a:ext cx="4226559" cy="3861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67" y="106680"/>
            <a:ext cx="3861793" cy="38617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317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860" y="233179"/>
            <a:ext cx="10690860" cy="6378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68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4180" y="124358"/>
            <a:ext cx="4053840" cy="4053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559" y="3688080"/>
            <a:ext cx="4362132" cy="3045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0545" y="3688080"/>
            <a:ext cx="3801110" cy="3040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30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164465"/>
            <a:ext cx="10515600" cy="89916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Матрешка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280" y="1048385"/>
            <a:ext cx="74828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Алый шелковый платочек,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Яркий сарафан в цветочек,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Упирается рука в деревянные бока.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 внутри секреты есть: 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</a:t>
            </a: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ожет три, а может шесть.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Разрумянилась немножко-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русская матрешка.</a:t>
            </a:r>
            <a:endParaRPr lang="ru-RU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960" y="2819400"/>
            <a:ext cx="5760720" cy="384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880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343" y="297769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Матрешка (от русского имени Матрёна или </a:t>
            </a:r>
            <a:r>
              <a:rPr lang="ru-RU" sz="3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Матрёша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)- наиболее известный и наиболее популярный из всех российских сувениров. Традиционно это кукла в образе молодой русской женщины, одетой в национальный костюм и с косынкой на голове. В классической матрешке все куклы набора выглядят одинаково, количество кукол в комплекте - от 5 до 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30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Несмотря на то, что матрешка считается исконно русской и древней игрушкой, ее возраст составляет немногим более 100 лет.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Существует несколько традиций росписи матрёшек. Самая известная из них - семёновская роспись. Основные её цвета – жёлтый, красный и синий. Обязательный элемент – букет из цветов и трав на 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фартуке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="" val="224369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3000">
        <p:split orient="vert"/>
      </p:transition>
    </mc:Choice>
    <mc:Fallback>
      <p:transition spd="slow" advClick="0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0110" y="3028950"/>
            <a:ext cx="3642360" cy="3775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137160"/>
            <a:ext cx="4431030" cy="4431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" y="3028950"/>
            <a:ext cx="3749040" cy="37490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196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25" y="700088"/>
            <a:ext cx="11801475" cy="5476875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Президент России Владимир Путин  объявил 2022 год годом народного искусства и нематериального культурного наследия народов РФ.</a:t>
            </a:r>
          </a:p>
          <a:p>
            <a:r>
              <a:rPr lang="ru-RU" sz="5400" dirty="0" smtClean="0"/>
              <a:t>2022 год – Год культурного наследия народов  России.</a:t>
            </a:r>
            <a:endParaRPr lang="ru-RU" sz="5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0185"/>
            <a:ext cx="10515600" cy="85344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Дымковская игрушка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300321"/>
            <a:ext cx="57912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Все игрушки не простые,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 волшебно расписные: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Белоснежны, как березки,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К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ружочки, клеточки, полоски.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Чудо всем на удивленье: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Расписные медвежата,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Барыни, коньки, утята,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Расписные даже хрюшки-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Царство дымковской игрушки!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5331" y="3136482"/>
            <a:ext cx="6017588" cy="3569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84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7571" y="30502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Дымковская игрушка — символ Кировской области, подчеркивающий ее насыщенную и древнюю историю. Люди придумали делать эти игрушки давным-давно. Сначала их делали не для забавы, они охраняли домашний очаг, семью, служили оберегом. 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Игрушки лепятся из глины, затем обсыхают и обжигаются в печи. После этого их расписывают вручную, каждый раз создавая уникальный экземпляр. 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Для росписи дымковских игрушек используют яркие, праздничные цвета, а узорами служат простые геометрические фигуры. Красные, оранжевые, зелёные круги являются неотъемлемой частью украшения костюма. Двух одинаковых игрушек быть не может. Знамениты дымковские «Барыни» в пестрых сарафанах, «индюки», «олени», «козлы», «всадники»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090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23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5000">
        <p:split orient="vert"/>
      </p:transition>
    </mc:Choice>
    <mc:Fallback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6862" y="3030832"/>
            <a:ext cx="5057537" cy="372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19" y="137160"/>
            <a:ext cx="3233023" cy="3672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6320" y="137160"/>
            <a:ext cx="3435096" cy="36728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26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1960" y="3322321"/>
            <a:ext cx="3535679" cy="3535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" y="113347"/>
            <a:ext cx="5379720" cy="3026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2629" y="113347"/>
            <a:ext cx="4866971" cy="30304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0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79704"/>
            <a:ext cx="10515600" cy="102108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Городецкая роспись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40" y="1228088"/>
            <a:ext cx="6302440" cy="5459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Городецкая роспись- как ее нам не знать: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Здесь и жаркие кони, молодецкая стать,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Здесь такие букеты, что нельзя описать,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Здесь такие сюжеты, что не в сказке сказать.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Посмотрите на роспись- сочность красок манит.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Городецкая роспись душу нам веселит!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759" y="2807984"/>
            <a:ext cx="5074921" cy="3821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807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5713" y="865725"/>
            <a:ext cx="107841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Городецкая роспись зародилась в районе города Городец в середине 19 века. Яркая, лаконичная, Городецкая роспись, выполненная в основном чёрной краской, украшала прялки, мебель, ставни, двери и другие изделия домашнего обихода. Значительное место в росписи занимают цветочные мотивы – пышные розаны. Они всюду разбросаны на поле весёлыми гирляндами и букетами. Любимый фон – ярко-зелёный или красный, глубокий синий. В Городецкой росписи часто используют образ горячего, сильного коня, который является символом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богатства.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01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5000">
        <p:split orient="vert"/>
      </p:transition>
    </mc:Choice>
    <mc:Fallback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1597" y="254133"/>
            <a:ext cx="4206240" cy="331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2112" y="1815343"/>
            <a:ext cx="3619485" cy="5042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883" y="249878"/>
            <a:ext cx="3952229" cy="31309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757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240" y="121920"/>
            <a:ext cx="4826000" cy="3184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" y="2034467"/>
            <a:ext cx="5654040" cy="3451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4680" y="3531833"/>
            <a:ext cx="4739640" cy="32308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10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160" y="164465"/>
            <a:ext cx="10515600" cy="71628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Гжель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280" y="1490345"/>
            <a:ext cx="5638800" cy="36760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Поверить трудно: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Неужели всего два цвета?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Чудеса…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Вот так художники из Гжели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 снег наносят небеса.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2522490"/>
            <a:ext cx="6136491" cy="4068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083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5628" y="293415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Гжель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– старинный народный промысел, зародился в 17 веке. Первые гжельские мастера обжигали керамическую посуду в печах и называли её «</a:t>
            </a:r>
            <a:r>
              <a:rPr lang="ru-RU" sz="3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жгель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Посуду покрывали белой эмалью и расписывали в синих тонах. Позже стали расписывать фарфоровые изделия, используя для этого синий кобальт. 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Посуда была украшена замысловатым орнаментом или сюжетной росписью. Традиционный сюжет гжельской росписи – фантастическая птица, окружённая деревцами или архитектурными сооружениями. 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Гжельские глиняные игрушки и декоративная посуда с одноцветной синей росписью по белому фону, известны всем не только в России, но и за рубежом.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214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5000">
        <p:split orient="vert"/>
      </p:transition>
    </mc:Choice>
    <mc:Fallback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130" y="201882"/>
            <a:ext cx="11673444" cy="6656118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Не зная прошлого,  невозможно понять подлинный</a:t>
            </a:r>
            <a:br>
              <a:rPr lang="ru-RU" b="1" u="sng" dirty="0" smtClean="0"/>
            </a:br>
            <a:r>
              <a:rPr lang="ru-RU" b="1" u="sng" dirty="0" smtClean="0"/>
              <a:t>смысл настоящего и цели будущего.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Максим Горький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1555669"/>
            <a:ext cx="11910950" cy="3702132"/>
          </a:xfrm>
        </p:spPr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524" y="740334"/>
            <a:ext cx="5138875" cy="5522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8143" y="3501781"/>
            <a:ext cx="5372492" cy="3230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8143" y="251155"/>
            <a:ext cx="5372492" cy="30220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071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7452" y="3779520"/>
            <a:ext cx="5169268" cy="29413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7452" y="188641"/>
            <a:ext cx="5169268" cy="323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" y="1806813"/>
            <a:ext cx="5974079" cy="3671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231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40" y="214948"/>
            <a:ext cx="10515600" cy="853440"/>
          </a:xfrm>
        </p:spPr>
        <p:txBody>
          <a:bodyPr/>
          <a:lstStyle/>
          <a:p>
            <a:pPr algn="ctr"/>
            <a:r>
              <a:rPr lang="ru-RU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Жостовская</a:t>
            </a:r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роспись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1429385"/>
            <a:ext cx="547116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 </a:t>
            </a:r>
            <a:r>
              <a:rPr lang="ru-RU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жостовском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подносе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зеркальной глади лака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Ржаная медь колосьев,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Степной румянец мака.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Багрянец поздних листьев,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Лесной подснежник первый: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 </a:t>
            </a:r>
            <a:r>
              <a:rPr lang="ru-RU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жостовские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кисти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Нежнее легкой вербы.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2484120"/>
            <a:ext cx="6179262" cy="4084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02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5343" y="2455182"/>
            <a:ext cx="11150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Жостовская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роспись – народный художественный промысел, который зародился в деревне </a:t>
            </a:r>
            <a:r>
              <a:rPr lang="ru-RU" sz="3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Жостово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Московской области. История этого промысла ведётся с 1825 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года.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Жостовские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мастера расписывают металлические подносы разной формы: круглой, овальной, квадратной, гитарной. Роспись они делают по чёрному фону, в качестве основного мотива используют букет из садовых и полевых цветов. Фон может быть и красным, синим, зелёным, золотым. В русской культуре поднос символизирует богатство, достаток в доме.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912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2320" y="265359"/>
            <a:ext cx="4739640" cy="3121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9000" y="3648639"/>
            <a:ext cx="4882360" cy="301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591" y="509199"/>
            <a:ext cx="5248252" cy="42277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97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" y="883920"/>
            <a:ext cx="5654658" cy="4922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8058" y="3345180"/>
            <a:ext cx="3850501" cy="3407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9830" y="152400"/>
            <a:ext cx="4499249" cy="2956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80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26546"/>
            <a:ext cx="9265920" cy="6594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011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31458"/>
            <a:ext cx="10515600" cy="100584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Палехская миниатюра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1000" y="1703705"/>
            <a:ext cx="6858000" cy="20910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Палехе картины не рисуют в рамах,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Палехе картины на шкатулке прямо.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Русские мотивы о счастливой доле: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Девицы и парни на гулянье, в поле…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7944" y="3642360"/>
            <a:ext cx="5224496" cy="29387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81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1114" y="31083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Палехская миниатюра — это особое, тонкое, поэтичное видение мира, которое свойственно русским народным поверьям и песням. В росписи используются коричнево-оранжевые и синевато-зеленые тона. Палехская роспись не имеет аналогов во всем мире. Она выполняется на папье-маше и только потом переносится на поверхность шкатулок всевозможных форм и размеров.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Роспись строится на трёх цветах: красном, зелёном и жёлтом. Это сочетание восходит к традициям древних иконописцев, а композиция обрамляется изысканным золотым орнаментом. Весёлые тройки с нарядными ездоками, жницы в золотом пшеничном поле, праздничные хороводы, задорные пляски, сказочные сцены – все картинки озарены волшебным светом.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533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5000">
        <p:split orient="vert"/>
      </p:transition>
    </mc:Choice>
    <mc:Fallback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880" y="3517736"/>
            <a:ext cx="4595622" cy="3065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880" y="252032"/>
            <a:ext cx="4595622" cy="2873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280" y="3185160"/>
            <a:ext cx="4114800" cy="3398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280" y="252032"/>
            <a:ext cx="4114800" cy="2667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343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1201" y="1371600"/>
            <a:ext cx="10469033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200" y="3228975"/>
            <a:ext cx="10473267" cy="1752600"/>
          </a:xfrm>
        </p:spPr>
        <p:txBody>
          <a:bodyPr/>
          <a:lstStyle/>
          <a:p>
            <a:pPr marR="0" eaLnBrk="1" hangingPunct="1"/>
            <a:endParaRPr lang="ru-RU" smtClean="0"/>
          </a:p>
        </p:txBody>
      </p:sp>
      <p:pic>
        <p:nvPicPr>
          <p:cNvPr id="5124" name="Picture 6" descr="Картинка 127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763"/>
            <a:ext cx="12432704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714733" y="1412776"/>
            <a:ext cx="77153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Народные промыслы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России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349" y="188641"/>
            <a:ext cx="12097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62500" y="5373216"/>
            <a:ext cx="18473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endParaRPr lang="ru-RU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830" y="3307080"/>
            <a:ext cx="5529529" cy="3368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51" y="213359"/>
            <a:ext cx="5529528" cy="2819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8120" y="3307080"/>
            <a:ext cx="3870960" cy="3368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0" y="213359"/>
            <a:ext cx="4936744" cy="2819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925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231778"/>
            <a:ext cx="10515600" cy="82296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Тульский самовар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1371601"/>
            <a:ext cx="5608320" cy="4742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Самовар раздула Тула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Тула- древняя земля-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Белой скатертью взмахнула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Заречья до Кремля.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Двести лет уже подряд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Самовар- душа живая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Друг веселью, сказке брат.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0240" y="2665956"/>
            <a:ext cx="6263640" cy="4039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88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0143" y="332603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Тульский самовар — один из символов России, так красочно описанный во многих произведениях. Казалось бы: подобный предмет быта могли изобрести только в нашей стране. На самом деле еще древние римляне пили чай из </a:t>
            </a:r>
            <a:r>
              <a:rPr lang="ru-RU" sz="3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аутепса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 который имел абсолютно схожий принцип действия с самоваром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 Туле 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самовар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стал производится только в 1746 году на заводе Демидовых (крупных  заводчиков и предпринимателей того 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времени). В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свободное время работник Тульского оружейного завода Федор Лисицын любил мастерить что-нибудь из меди, и однажды сделал самовар. Затем его сыновья открыли самоварное заведение, где продавали медные изделия, пользовавшиеся бешеным успехом.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296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5000">
        <p:split orient="vert"/>
      </p:transition>
    </mc:Choice>
    <mc:Fallback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74320"/>
            <a:ext cx="5318760" cy="3989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3013110"/>
            <a:ext cx="5227320" cy="35581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68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9755" y="3596640"/>
            <a:ext cx="5504704" cy="3108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7539" y="131064"/>
            <a:ext cx="4890734" cy="3273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582" y="131064"/>
            <a:ext cx="2828579" cy="3307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39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" y="122323"/>
            <a:ext cx="4575234" cy="3037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" y="3312677"/>
            <a:ext cx="4381500" cy="3458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760" y="3529441"/>
            <a:ext cx="3958014" cy="3241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6160" y="71044"/>
            <a:ext cx="3424614" cy="3140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84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04801"/>
            <a:ext cx="10515600" cy="6705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Богородская игрушка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526" y="1737360"/>
            <a:ext cx="5318760" cy="318833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Посмотрите как стройна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Богородская резьба,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Деревянные фигуры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Мастер выполнил с натуры.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вам не безделушки!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Настоящие игрушки.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8286" y="1737360"/>
            <a:ext cx="6174154" cy="4815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009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2086" y="27454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История </a:t>
            </a:r>
            <a:r>
              <a:rPr lang="ru-RU" sz="3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богородской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деревянной игрушки насчитывает больше 350 лет. Известны изделия во всем мире, и по достоинству их в свое время оценили не только дети, но и скульпторы с мировым именем. 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Богородская игрушка получила свое название от села, в котором проживали мастера, делающие деревянные заготовки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Для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изготовления фигурок резчики использовали древесину липы, осины и берёзы. Как правило, резные изделия не раскрашивают, хотя расписные фигурки тоже встречаются. 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Символом этого промысла считается игрушка «Мужик и медведь» в разных вариантах: они и куют, и пилят, и воду возят, и на балалайках играют.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90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5000">
        <p:split orient="vert"/>
      </p:transition>
    </mc:Choice>
    <mc:Fallback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0268" y="145141"/>
            <a:ext cx="5539920" cy="3214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754" y="3490684"/>
            <a:ext cx="5617029" cy="3243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9200" y="3490684"/>
            <a:ext cx="5679623" cy="3243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7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484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660" y="3449182"/>
            <a:ext cx="4398597" cy="3447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9542" y="3296782"/>
            <a:ext cx="5776686" cy="3416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631" y="130629"/>
            <a:ext cx="4398597" cy="2984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7028" y="216466"/>
            <a:ext cx="5776686" cy="2812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10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9" y="514350"/>
            <a:ext cx="11630025" cy="5662613"/>
          </a:xfrm>
        </p:spPr>
        <p:txBody>
          <a:bodyPr>
            <a:noAutofit/>
          </a:bodyPr>
          <a:lstStyle/>
          <a:p>
            <a:r>
              <a:rPr lang="ru-RU" sz="4000" dirty="0" smtClean="0"/>
              <a:t>Народный художественный промысел- одна из форм народного творчества, деятельность по созданию  художественных  изделий утилитарного и ( или) декоративного назначения, осуществляемая на основе коллективного освоения  и преемственного развития традиций  народного  искусства в определённой местности в процессе творческого ручного  и ( или)  механизированного труда мастеров  народных  художественных промыслов.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1" y="174171"/>
            <a:ext cx="5138055" cy="3052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0114" y="3468914"/>
            <a:ext cx="8782957" cy="3316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8515" y="174171"/>
            <a:ext cx="5138057" cy="3052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000">
        <p:split orient="vert"/>
      </p:transition>
    </mc:Choice>
    <mc:Fallback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2" descr="https://music-hummer.ru/upload/iblock/972/9727f23894982b4b1b53ad200848a5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60" name="AutoShape 4" descr="https://music-hummer.ru/upload/iblock/972/9727f23894982b4b1b53ad200848a5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6262" name="Picture 6" descr="https://muztown.ru/upload/iblock/298/298a4efb6aa04c9cb5b95372fc077b3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85850"/>
            <a:ext cx="5057775" cy="3983038"/>
          </a:xfrm>
          <a:prstGeom prst="rect">
            <a:avLst/>
          </a:prstGeom>
          <a:noFill/>
        </p:spPr>
      </p:pic>
      <p:pic>
        <p:nvPicPr>
          <p:cNvPr id="5" name="Picture 4" descr="https://xn--80aae0ashccrq6m.xn--p1ai/images/product_images/info_images/3006143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5012" y="1243012"/>
            <a:ext cx="5529262" cy="42576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ypresentation.ru/documents_6/73c00d4c28fe926f688cbfde618b5205/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1930063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theslide.ru/img/thumbs/9f6eada5984a5814b8a6edae2f0130e1-800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6" y="0"/>
            <a:ext cx="11517312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365125"/>
            <a:ext cx="11558586" cy="6278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3100" dirty="0" smtClean="0"/>
              <a:t>Балалайка - музыкальный инструмент, также ставший музыкальным символом русского народа</a:t>
            </a:r>
            <a:r>
              <a:rPr lang="ru-RU" sz="3100" smtClean="0"/>
              <a:t>. </a:t>
            </a:r>
            <a:r>
              <a:rPr lang="ru-RU" sz="3100" smtClean="0"/>
              <a:t>Она </a:t>
            </a:r>
            <a:r>
              <a:rPr lang="ru-RU" sz="3100" dirty="0" smtClean="0"/>
              <a:t>пришла к нам от татарского народа или киргизов. История и ряд исследований утверждают о том, что балалайка известна как музыкальный инструмент уже более 200 лет и имеет славянские корни. Исследователь </a:t>
            </a:r>
            <a:r>
              <a:rPr lang="ru-RU" sz="3100" dirty="0" err="1" smtClean="0"/>
              <a:t>Якоб</a:t>
            </a:r>
            <a:r>
              <a:rPr lang="ru-RU" sz="3100" dirty="0" smtClean="0"/>
              <a:t> </a:t>
            </a:r>
            <a:r>
              <a:rPr lang="ru-RU" sz="3100" dirty="0" err="1" smtClean="0"/>
              <a:t>Штелин</a:t>
            </a:r>
            <a:r>
              <a:rPr lang="ru-RU" sz="3100" dirty="0" smtClean="0"/>
              <a:t>, который прославился как хроникер русской музыкальной истории, в своих записях отметил, что посчитать балалайку русским народным инструментом стало возможно только в ХІХ веке, и произошло это следующим образом. Еще в молодости дворянин Василий Андреев прогуливаясь по своему имению, услышал игру балалаечника. Василий Васильевич и до этого любил и почитал народное творчество, но звуки балалайки тронули его душу. Для начала сам потихоньку научился играть, потом заметил, что инструмент таит в себе огромные возможности, и задумал усовершенствовать его. Василий Васильевич решил сделать из балалайки наипопулярнейший инструмент и прославить на территории всей России.</a:t>
            </a:r>
            <a:br>
              <a:rPr lang="ru-RU" sz="3100" dirty="0" smtClean="0"/>
            </a:br>
            <a:endParaRPr lang="ru-RU" sz="3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Филигрань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722120"/>
            <a:ext cx="5928360" cy="2255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Ажурный узор филиграни,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Мороз на стекле изваял…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Пейзаж на туманном экране,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Покоя душе не давал…</a:t>
            </a:r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2680" y="3105990"/>
            <a:ext cx="5730240" cy="3533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387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3685" y="25712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Филигрань — один из древнейших видов художественной обработки металла. Элементы филигранного узора бывают самыми разнообразными: в виде верёвочки, шнурка, плетения, ёлочки, дорожки, глади. Плетения выполняются из очень тонкой золотой или серебряной проволок, поэтому выглядят легкими и хрупкими.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03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086" y="159658"/>
            <a:ext cx="6313713" cy="3294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6972" y="3643086"/>
            <a:ext cx="5646058" cy="3164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685" y="3643086"/>
            <a:ext cx="5399316" cy="3127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755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43" y="3701143"/>
            <a:ext cx="5965371" cy="2997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42" y="261258"/>
            <a:ext cx="5965371" cy="3178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8858" y="3701143"/>
            <a:ext cx="5617028" cy="299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7543" y="261259"/>
            <a:ext cx="5239657" cy="3178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771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211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Вологодское кружево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132115"/>
            <a:ext cx="7025640" cy="2281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То ли тонкий морозный узор,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То ли ветер над полем пшеницы…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Удивляют весь мир до сих пор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Рукодельем своим кружевницы.</a:t>
            </a:r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1280" y="3000520"/>
            <a:ext cx="5654040" cy="3733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2400"/>
            <a:ext cx="121919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26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8" y="914400"/>
            <a:ext cx="11891962" cy="5262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dirty="0" smtClean="0"/>
              <a:t> Народно – художественные промыслы России относятся к уникальной сфере отечественной культурной  деятельности, не имеющей аналогов в мире. </a:t>
            </a:r>
            <a:endParaRPr lang="ru-RU" sz="5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0771" y="265838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Вологодское кружево плетется на деревянных палочках, коклюшках. Все изображения выполняются плотной, непрерывной, одинаковой по ширине, плавно извивающейся полотняной тесьмой. Они чётко вырисовываются на фоне узорных решёток, украшенных элементами в виде звёздочек и розеток.</a:t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402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6457" y="3280230"/>
            <a:ext cx="7010402" cy="3461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40" y="145145"/>
            <a:ext cx="4698774" cy="6596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6457" y="145144"/>
            <a:ext cx="6923315" cy="3004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641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428" y="159657"/>
            <a:ext cx="5675085" cy="30552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7370" y="395516"/>
            <a:ext cx="3759201" cy="6291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41" y="3624943"/>
            <a:ext cx="7373257" cy="3062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470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243839"/>
            <a:ext cx="10515600" cy="941161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Павлово-посадские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шали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" y="1230721"/>
            <a:ext cx="7940040" cy="358512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Разноцветные платки, набивные шали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Скольких женщин на Руси в праздник украшали.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Научились мастера Павлова посада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Рисовать узор из трав, леса, луга, сада.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Длинных нитей переплёт в узелки вязали ­</a:t>
            </a:r>
          </a:p>
          <a:p>
            <a:pPr marL="0" indent="0">
              <a:buNone/>
            </a:pPr>
            <a:r>
              <a:rPr lang="ru-RU" sz="30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Бахромою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из кистей кромку украшали.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7240" y="3529304"/>
            <a:ext cx="3652520" cy="3222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07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7571" y="302123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Яркие и легкие, женственные </a:t>
            </a:r>
            <a:r>
              <a:rPr lang="ru-RU" sz="3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павлопосадские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платки всегда модны и актуальны. Этот народный промысел появился в конце 18 века на крестьянском предприятии села Павлово, из которого впоследствии развилась платочная мануфактура. На ней производились шерстяные шали с набивным рисунком, очень популярным в то время. Сейчас оригинальные рисунки дополняются различными элементами вроде бахромы, создаются в разных цветовых гаммах и остаются прекрасным аксессуаром практически к любому образу.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272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4971" y="87084"/>
            <a:ext cx="4122058" cy="3381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097" y="36285"/>
            <a:ext cx="3749221" cy="33854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098" y="3583214"/>
            <a:ext cx="3749221" cy="3247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587" y="3583214"/>
            <a:ext cx="3793672" cy="3247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3211" y="87084"/>
            <a:ext cx="3818160" cy="32294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4971" y="3583214"/>
            <a:ext cx="4122058" cy="32475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86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8199" y="3730170"/>
            <a:ext cx="3773715" cy="3127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442" y="3730170"/>
            <a:ext cx="3526971" cy="3127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4342" y="116114"/>
            <a:ext cx="3018972" cy="3497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8998" y="36285"/>
            <a:ext cx="3062515" cy="3577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571" y="152401"/>
            <a:ext cx="3091543" cy="34616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285"/>
            <a:ext cx="12191999" cy="68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042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35280"/>
            <a:ext cx="10515600" cy="762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Оренбургский пуховый платок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1981200"/>
            <a:ext cx="6217920" cy="2225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Shonar Bangla" panose="020B0502040204020203" pitchFamily="34" charset="0"/>
              </a:rPr>
              <a:t>Оренбургская паутинка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Shonar Bangla" panose="020B0502040204020203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Shonar Bangla" panose="020B0502040204020203" pitchFamily="34" charset="0"/>
              </a:rPr>
              <a:t>Мозаикой на стёклах льдинки,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Shonar Bangla" panose="020B0502040204020203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Shonar Bangla" panose="020B0502040204020203" pitchFamily="34" charset="0"/>
              </a:rPr>
              <a:t>И снег по улицам метёт.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Shonar Bangla" panose="020B0502040204020203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Shonar Bangla" panose="020B0502040204020203" pitchFamily="34" charset="0"/>
              </a:rPr>
              <a:t>Казачка вяжет паутинку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Shonar Bangla" panose="020B0502040204020203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Shonar Bangla" panose="020B0502040204020203" pitchFamily="34" charset="0"/>
              </a:rPr>
              <a:t>Из века в век, из года в год.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6628" y="3004457"/>
            <a:ext cx="5736771" cy="3751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160"/>
            <a:ext cx="12191999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07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7570" y="3079296"/>
            <a:ext cx="109038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Оренбургский пуховый платок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 — это вязаный платок из козьего пуха и основы (х/б, шелка или др.). Впервые появился в XVIII веке.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Оренбургские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пуховые платки не имеют равных себе по тонкости работы, оригинальности узора, красоте отделки, эластичности, прочности и способности сохранять тепло.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Тонкость изделия нередко определяют по 2 параметрам: проходит ли изделие через кольцо и помещается ли в гусином яйце.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Платки вяжутся из натурального козьего пуха и получаются изумительно нежными, красивыми, теплыми и практичными. 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Они ценятся женщинами всего мира и считаются прекрасным подарком.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09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86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5000">
        <p:split orient="vert"/>
      </p:transition>
    </mc:Choice>
    <mc:Fallback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9486" y="145140"/>
            <a:ext cx="5015849" cy="3247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9486" y="3577771"/>
            <a:ext cx="5015849" cy="3177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166" y="180337"/>
            <a:ext cx="5268686" cy="3177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166" y="3507376"/>
            <a:ext cx="5268686" cy="32475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78376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339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63245"/>
            <a:ext cx="12192000" cy="3642995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Народное искусство- душа России</a:t>
            </a:r>
            <a:endParaRPr lang="ru-RU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2960"/>
            <a:ext cx="12192000" cy="22555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67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1" objId="2"/>
      </p14:showEvt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6200" y="1694780"/>
            <a:ext cx="3225800" cy="50378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105" y="1927339"/>
            <a:ext cx="3556000" cy="4876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5023" y="229167"/>
            <a:ext cx="4833257" cy="33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5024" y="3976915"/>
            <a:ext cx="4833257" cy="2755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559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766" y="-12482"/>
            <a:ext cx="10515600" cy="127740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Финифть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355" y="4167014"/>
            <a:ext cx="5080000" cy="26176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32" y="1158240"/>
            <a:ext cx="5691047" cy="2834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2566" y="2370406"/>
            <a:ext cx="5381167" cy="35932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06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7572" y="30938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Винтажные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брошки, браслеты, кулоны, стремительно «вошедшие» в современную моду — не что иное, как украшения, изготовленные по технике финифть. Этот вид прикладного искусства возник в 17 веке в Вологодской области. Мастера изображали на белой эмали цветочные орнаменты, птиц, зверей с помощью множества красок. Затем искусство многокрасочной эмали стало утрачиваться, его стала вытеснять однотонная финифть: белая, синяя и зеленая. Сейчас успешно совмещаются оба стиля.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97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542" y="3258456"/>
            <a:ext cx="5384801" cy="3483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5432" y="3273820"/>
            <a:ext cx="5863771" cy="3452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5432" y="92529"/>
            <a:ext cx="5863771" cy="3026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542" y="111579"/>
            <a:ext cx="5384801" cy="2988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32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172" y="172719"/>
            <a:ext cx="5355772" cy="340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7086" y="304799"/>
            <a:ext cx="4256096" cy="5885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800" y="3727267"/>
            <a:ext cx="5907315" cy="2931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363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914" y="2872013"/>
            <a:ext cx="113247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ы познакомились Вас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 русскими народными </a:t>
            </a:r>
            <a:r>
              <a:rPr lang="ru-RU" sz="31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промыслами, показали </a:t>
            </a: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образцы изделий народных мастеров.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Эти образцы народного искусства поражают нас особой красотой, гармонией и совершенством. Только хорошие и добрые люди могли создать такую красоту и прославить на весь мир свою землю, свой край.</a:t>
            </a:r>
            <a:b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Мы должны уважать труд и беречь то, что сделано руками талантливых людей. Это поможет нам сохранить свои национальные традиции, свое национальное достоинство.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35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1901488" cy="5949950"/>
          </a:xfrm>
        </p:spPr>
        <p:txBody>
          <a:bodyPr>
            <a:normAutofit/>
          </a:bodyPr>
          <a:lstStyle/>
          <a:p>
            <a:r>
              <a:rPr lang="ru-RU" dirty="0" smtClean="0"/>
              <a:t>-</a:t>
            </a:r>
            <a:r>
              <a:rPr lang="ru-RU" sz="6000" dirty="0" smtClean="0"/>
              <a:t>Сегодня мы с вами познакомились с символами русской культуры - лишь с ее маленькой частичкой .   Помните, что культура России уникальна и необычайно красива.</a:t>
            </a:r>
            <a:br>
              <a:rPr lang="ru-RU" sz="6000" dirty="0" smtClean="0"/>
            </a:br>
            <a:endParaRPr lang="ru-RU" sz="6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83920" y="2666999"/>
            <a:ext cx="10515600" cy="1856899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" y="4770120"/>
            <a:ext cx="12192000" cy="2087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21616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"/>
            <a:ext cx="122072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222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6280" y="135494"/>
            <a:ext cx="5593080" cy="260604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Велика Россия наша</a:t>
            </a:r>
            <a:b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 талантлив наш народ,</a:t>
            </a:r>
            <a:b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 Руси родной умельцах</a:t>
            </a:r>
            <a:b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 весь мир молва идет.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6520" y="3680460"/>
            <a:ext cx="5364479" cy="3063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" y="3169920"/>
            <a:ext cx="5081270" cy="3573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759" y="272151"/>
            <a:ext cx="4968240" cy="30642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80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058" y="195944"/>
            <a:ext cx="11049000" cy="66620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Земля русская испокон веков славится своими мастерами, людьми, способными своими руками создавать и творить настоящую красоту. Через искусство народных промыслов видим мы связь далёких наших предков с настоящей жизнью сегодня. В российских произведениях художественных промыслов живет душа народа. </a:t>
            </a:r>
            <a:b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Почти каждый уголок России имеет собственный вид рукоделия, и сегодня мы рассмотрим самые яркие и известные из них.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983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1079</Words>
  <Application>Microsoft Office PowerPoint</Application>
  <PresentationFormat>Произвольный</PresentationFormat>
  <Paragraphs>121</Paragraphs>
  <Slides>77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Народное искусство- многогранная Россия</vt:lpstr>
      <vt:lpstr>Слайд 2</vt:lpstr>
      <vt:lpstr>Не зная прошлого,  невозможно понять подлинный смысл настоящего и цели будущего.                             Максим Горький </vt:lpstr>
      <vt:lpstr>Слайд 4</vt:lpstr>
      <vt:lpstr>Слайд 5</vt:lpstr>
      <vt:lpstr>Слайд 6</vt:lpstr>
      <vt:lpstr>Народное искусство- душа России</vt:lpstr>
      <vt:lpstr>Велика Россия наша И талантлив наш народ, О Руси родной умельцах На весь мир молва идет.</vt:lpstr>
      <vt:lpstr>Земля русская испокон веков славится своими мастерами, людьми, способными своими руками создавать и творить настоящую красоту. Через искусство народных промыслов видим мы связь далёких наших предков с настоящей жизнью сегодня. В российских произведениях художественных промыслов живет душа народа.  Почти каждый уголок России имеет собственный вид рукоделия, и сегодня мы рассмотрим самые яркие и известные из них. </vt:lpstr>
      <vt:lpstr>Слайд 10</vt:lpstr>
      <vt:lpstr>Хохлома</vt:lpstr>
      <vt:lpstr>В XVII веке в одноименном селе Хохлома Нижегородской области  зародился этот народный промысел росписи деревянных изделий. Росписью покрывалась обычно деревянная посуда и некоторые предметы мебели.  Для хохломской росписи характерно заполнение всей поверхности предмета рисунками. Благодаря растительным элементам такие орнаменты смотрятся гармонично и богато. Основные цвета хохломской росписи это золотой, красный, черный, и зеленый, иногда добавляют немного белого. Хохломская роспись в основном состоит из растительных узоров – листиков, цветов, ягод. Известный персонаж сказок Жар-птица считается символом хохломской росписи, она стала любимым рисунком мастеров. </vt:lpstr>
      <vt:lpstr>Слайд 13</vt:lpstr>
      <vt:lpstr>Слайд 14</vt:lpstr>
      <vt:lpstr>Слайд 15</vt:lpstr>
      <vt:lpstr>Слайд 16</vt:lpstr>
      <vt:lpstr>Матрешка</vt:lpstr>
      <vt:lpstr>Матрешка (от русского имени Матрёна или Матрёша)- наиболее известный и наиболее популярный из всех российских сувениров. Традиционно это кукла в образе молодой русской женщины, одетой в национальный костюм и с косынкой на голове. В классической матрешке все куклы набора выглядят одинаково, количество кукол в комплекте - от 5 до 30. Несмотря на то, что матрешка считается исконно русской и древней игрушкой, ее возраст составляет немногим более 100 лет. Существует несколько традиций росписи матрёшек. Самая известная из них - семёновская роспись. Основные её цвета – жёлтый, красный и синий. Обязательный элемент – букет из цветов и трав на фартуке. </vt:lpstr>
      <vt:lpstr>Слайд 19</vt:lpstr>
      <vt:lpstr>Дымковская игрушка</vt:lpstr>
      <vt:lpstr>Дымковская игрушка — символ Кировской области, подчеркивающий ее насыщенную и древнюю историю. Люди придумали делать эти игрушки давным-давно. Сначала их делали не для забавы, они охраняли домашний очаг, семью, служили оберегом.  Игрушки лепятся из глины, затем обсыхают и обжигаются в печи. После этого их расписывают вручную, каждый раз создавая уникальный экземпляр.  Для росписи дымковских игрушек используют яркие, праздничные цвета, а узорами служат простые геометрические фигуры. Красные, оранжевые, зелёные круги являются неотъемлемой частью украшения костюма. Двух одинаковых игрушек быть не может. Знамениты дымковские «Барыни» в пестрых сарафанах, «индюки», «олени», «козлы», «всадники» </vt:lpstr>
      <vt:lpstr>Слайд 22</vt:lpstr>
      <vt:lpstr>Слайд 23</vt:lpstr>
      <vt:lpstr>Городецкая роспись</vt:lpstr>
      <vt:lpstr>Слайд 25</vt:lpstr>
      <vt:lpstr>Слайд 26</vt:lpstr>
      <vt:lpstr>Слайд 27</vt:lpstr>
      <vt:lpstr>Гжель</vt:lpstr>
      <vt:lpstr>Гжель – старинный народный промысел, зародился в 17 веке. Первые гжельские мастера обжигали керамическую посуду в печах и называли её «жгель» Посуду покрывали белой эмалью и расписывали в синих тонах. Позже стали расписывать фарфоровые изделия, используя для этого синий кобальт.  Посуда была украшена замысловатым орнаментом или сюжетной росписью. Традиционный сюжет гжельской росписи – фантастическая птица, окружённая деревцами или архитектурными сооружениями.  Гжельские глиняные игрушки и декоративная посуда с одноцветной синей росписью по белому фону, известны всем не только в России, но и за рубежом. </vt:lpstr>
      <vt:lpstr>Слайд 30</vt:lpstr>
      <vt:lpstr>Слайд 31</vt:lpstr>
      <vt:lpstr>Жостовская роспись</vt:lpstr>
      <vt:lpstr>Жостовская роспись – народный художественный промысел, который зародился в деревне Жостово Московской области. История этого промысла ведётся с 1825 года. Жостовские мастера расписывают металлические подносы разной формы: круглой, овальной, квадратной, гитарной. Роспись они делают по чёрному фону, в качестве основного мотива используют букет из садовых и полевых цветов. Фон может быть и красным, синим, зелёным, золотым. В русской культуре поднос символизирует богатство, достаток в доме. </vt:lpstr>
      <vt:lpstr>Слайд 34</vt:lpstr>
      <vt:lpstr>Слайд 35</vt:lpstr>
      <vt:lpstr>Слайд 36</vt:lpstr>
      <vt:lpstr>Палехская миниатюра</vt:lpstr>
      <vt:lpstr>Палехская миниатюра — это особое, тонкое, поэтичное видение мира, которое свойственно русским народным поверьям и песням. В росписи используются коричнево-оранжевые и синевато-зеленые тона. Палехская роспись не имеет аналогов во всем мире. Она выполняется на папье-маше и только потом переносится на поверхность шкатулок всевозможных форм и размеров. Роспись строится на трёх цветах: красном, зелёном и жёлтом. Это сочетание восходит к традициям древних иконописцев, а композиция обрамляется изысканным золотым орнаментом. Весёлые тройки с нарядными ездоками, жницы в золотом пшеничном поле, праздничные хороводы, задорные пляски, сказочные сцены – все картинки озарены волшебным светом. </vt:lpstr>
      <vt:lpstr>Слайд 39</vt:lpstr>
      <vt:lpstr>Слайд 40</vt:lpstr>
      <vt:lpstr>Тульский самовар</vt:lpstr>
      <vt:lpstr>Тульский самовар — один из символов России, так красочно описанный во многих произведениях. Казалось бы: подобный предмет быта могли изобрести только в нашей стране. На самом деле еще древние римляне пили чай из аутепса, который имел абсолютно схожий принцип действия с самоваром. В Туле самовар стал производится только в 1746 году на заводе Демидовых (крупных  заводчиков и предпринимателей того времени). В свободное время работник Тульского оружейного завода Федор Лисицын любил мастерить что-нибудь из меди, и однажды сделал самовар. Затем его сыновья открыли самоварное заведение, где продавали медные изделия, пользовавшиеся бешеным успехом.   </vt:lpstr>
      <vt:lpstr>Слайд 43</vt:lpstr>
      <vt:lpstr>Слайд 44</vt:lpstr>
      <vt:lpstr>Слайд 45</vt:lpstr>
      <vt:lpstr>Богородская игрушка</vt:lpstr>
      <vt:lpstr>История богородской деревянной игрушки насчитывает больше 350 лет. Известны изделия во всем мире, и по достоинству их в свое время оценили не только дети, но и скульпторы с мировым именем.  Богородская игрушка получила свое название от села, в котором проживали мастера, делающие деревянные заготовки. Для изготовления фигурок резчики использовали древесину липы, осины и берёзы. Как правило, резные изделия не раскрашивают, хотя расписные фигурки тоже встречаются.   Символом этого промысла считается игрушка «Мужик и медведь» в разных вариантах: они и куют, и пилят, и воду возят, и на балалайках играют. </vt:lpstr>
      <vt:lpstr>Слайд 48</vt:lpstr>
      <vt:lpstr>Слайд 49</vt:lpstr>
      <vt:lpstr>Слайд 50</vt:lpstr>
      <vt:lpstr>Слайд 51</vt:lpstr>
      <vt:lpstr>Слайд 52</vt:lpstr>
      <vt:lpstr>Слайд 53</vt:lpstr>
      <vt:lpstr> Балалайка - музыкальный инструмент, также ставший музыкальным символом русского народа. Она пришла к нам от татарского народа или киргизов. История и ряд исследований утверждают о том, что балалайка известна как музыкальный инструмент уже более 200 лет и имеет славянские корни. Исследователь Якоб Штелин, который прославился как хроникер русской музыкальной истории, в своих записях отметил, что посчитать балалайку русским народным инструментом стало возможно только в ХІХ веке, и произошло это следующим образом. Еще в молодости дворянин Василий Андреев прогуливаясь по своему имению, услышал игру балалаечника. Василий Васильевич и до этого любил и почитал народное творчество, но звуки балалайки тронули его душу. Для начала сам потихоньку научился играть, потом заметил, что инструмент таит в себе огромные возможности, и задумал усовершенствовать его. Василий Васильевич решил сделать из балалайки наипопулярнейший инструмент и прославить на территории всей России. </vt:lpstr>
      <vt:lpstr>Филигрань</vt:lpstr>
      <vt:lpstr>Филигрань — один из древнейших видов художественной обработки металла. Элементы филигранного узора бывают самыми разнообразными: в виде верёвочки, шнурка, плетения, ёлочки, дорожки, глади. Плетения выполняются из очень тонкой золотой или серебряной проволок, поэтому выглядят легкими и хрупкими. </vt:lpstr>
      <vt:lpstr>Слайд 57</vt:lpstr>
      <vt:lpstr>Слайд 58</vt:lpstr>
      <vt:lpstr>Вологодское кружево</vt:lpstr>
      <vt:lpstr> Вологодское кружево плетется на деревянных палочках, коклюшках. Все изображения выполняются плотной, непрерывной, одинаковой по ширине, плавно извивающейся полотняной тесьмой. Они чётко вырисовываются на фоне узорных решёток, украшенных элементами в виде звёздочек и розеток. </vt:lpstr>
      <vt:lpstr>Слайд 61</vt:lpstr>
      <vt:lpstr>Слайд 62</vt:lpstr>
      <vt:lpstr>Павлово-посадские шали</vt:lpstr>
      <vt:lpstr>Яркие и легкие, женственные павлопосадские платки всегда модны и актуальны. Этот народный промысел появился в конце 18 века на крестьянском предприятии села Павлово, из которого впоследствии развилась платочная мануфактура. На ней производились шерстяные шали с набивным рисунком, очень популярным в то время. Сейчас оригинальные рисунки дополняются различными элементами вроде бахромы, создаются в разных цветовых гаммах и остаются прекрасным аксессуаром практически к любому образу. </vt:lpstr>
      <vt:lpstr>Слайд 65</vt:lpstr>
      <vt:lpstr>Слайд 66</vt:lpstr>
      <vt:lpstr>Оренбургский пуховый платок</vt:lpstr>
      <vt:lpstr>Оренбургский пуховый платок — это вязаный платок из козьего пуха и основы (х/б, шелка или др.). Впервые появился в XVIII веке. Оренбургские пуховые платки не имеют равных себе по тонкости работы, оригинальности узора, красоте отделки, эластичности, прочности и способности сохранять тепло. Тонкость изделия нередко определяют по 2 параметрам: проходит ли изделие через кольцо и помещается ли в гусином яйце. Платки вяжутся из натурального козьего пуха и получаются изумительно нежными, красивыми, теплыми и практичными.  Они ценятся женщинами всего мира и считаются прекрасным подарком. </vt:lpstr>
      <vt:lpstr>Слайд 69</vt:lpstr>
      <vt:lpstr>Слайд 70</vt:lpstr>
      <vt:lpstr>Финифть</vt:lpstr>
      <vt:lpstr>Винтажные брошки, браслеты, кулоны, стремительно «вошедшие» в современную моду — не что иное, как украшения, изготовленные по технике финифть. Этот вид прикладного искусства возник в 17 веке в Вологодской области. Мастера изображали на белой эмали цветочные орнаменты, птиц, зверей с помощью множества красок. Затем искусство многокрасочной эмали стало утрачиваться, его стала вытеснять однотонная финифть: белая, синяя и зеленая. Сейчас успешно совмещаются оба стиля. </vt:lpstr>
      <vt:lpstr>Слайд 73</vt:lpstr>
      <vt:lpstr>Слайд 74</vt:lpstr>
      <vt:lpstr>Мы познакомились Вас с русскими народными промыслами, показали образцы изделий народных мастеров. Эти образцы народного искусства поражают нас особой красотой, гармонией и совершенством. Только хорошие и добрые люди могли создать такую красоту и прославить на весь мир свою землю, свой край. Мы должны уважать труд и беречь то, что сделано руками талантливых людей. Это поможет нам сохранить свои национальные традиции, свое национальное достоинство. </vt:lpstr>
      <vt:lpstr>-Сегодня мы с вами познакомились с символами русской культуры - лишь с ее маленькой частичкой .   Помните, что культура России уникальна и необычайно красива.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Токарева</dc:creator>
  <cp:lastModifiedBy>Юля</cp:lastModifiedBy>
  <cp:revision>72</cp:revision>
  <dcterms:created xsi:type="dcterms:W3CDTF">2020-11-02T18:39:46Z</dcterms:created>
  <dcterms:modified xsi:type="dcterms:W3CDTF">2022-02-15T18:59:25Z</dcterms:modified>
</cp:coreProperties>
</file>