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265E-2C10-44D1-9B14-9D317FFC8668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C2A3C-E148-49B2-BDFD-D8697748EE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8000" dirty="0"/>
              <a:t>В каком сорте яблок спрятался Антон? </a:t>
            </a:r>
            <a:br>
              <a:rPr lang="ru-RU" sz="8000" dirty="0"/>
            </a:b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9600" dirty="0" smtClean="0"/>
              <a:t>        глазок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</a:t>
            </a:r>
            <a:r>
              <a:rPr lang="ru-RU" sz="8000" dirty="0" smtClean="0"/>
              <a:t>Назовите </a:t>
            </a:r>
            <a:r>
              <a:rPr lang="ru-RU" sz="8000" dirty="0"/>
              <a:t>фрукт с именем </a:t>
            </a:r>
            <a:r>
              <a:rPr lang="ru-RU" sz="8000" dirty="0" smtClean="0"/>
              <a:t>девочки.</a:t>
            </a:r>
            <a:endParaRPr lang="ru-RU" sz="8000" dirty="0"/>
          </a:p>
          <a:p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          </a:t>
            </a:r>
            <a:r>
              <a:rPr lang="ru-RU" sz="9600" dirty="0" smtClean="0"/>
              <a:t>груша           </a:t>
            </a:r>
            <a:r>
              <a:rPr lang="ru-RU" sz="8800" dirty="0" smtClean="0"/>
              <a:t>           </a:t>
            </a:r>
            <a:r>
              <a:rPr lang="ru-RU" sz="9600" dirty="0" smtClean="0"/>
              <a:t>         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  В</a:t>
            </a:r>
            <a:r>
              <a:rPr lang="ru-RU" sz="8800" dirty="0" smtClean="0"/>
              <a:t>   антоновке</a:t>
            </a:r>
            <a:br>
              <a:rPr lang="ru-RU" sz="8800" dirty="0" smtClean="0"/>
            </a:b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       В </a:t>
            </a:r>
            <a:r>
              <a:rPr lang="ru-RU" sz="6600" dirty="0"/>
              <a:t>каком </a:t>
            </a:r>
            <a:r>
              <a:rPr lang="ru-RU" sz="6600" dirty="0" smtClean="0"/>
              <a:t>овоще</a:t>
            </a:r>
          </a:p>
          <a:p>
            <a:pPr>
              <a:buNone/>
            </a:pPr>
            <a:r>
              <a:rPr lang="ru-RU" sz="6600" dirty="0" smtClean="0"/>
              <a:t>      квакает </a:t>
            </a:r>
            <a:r>
              <a:rPr lang="ru-RU" sz="6600" dirty="0"/>
              <a:t>лягушка?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8800" dirty="0" smtClean="0"/>
              <a:t>         </a:t>
            </a:r>
            <a:r>
              <a:rPr lang="ru-RU" sz="8800" dirty="0" err="1" smtClean="0"/>
              <a:t>ты-ква</a:t>
            </a:r>
            <a:endParaRPr lang="ru-RU" sz="8800" dirty="0"/>
          </a:p>
          <a:p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8000" dirty="0" smtClean="0"/>
              <a:t>  В </a:t>
            </a:r>
            <a:r>
              <a:rPr lang="ru-RU" sz="8000" dirty="0"/>
              <a:t>каком овоще каркает ворона?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/>
              <a:t>     </a:t>
            </a:r>
            <a:r>
              <a:rPr lang="ru-RU" sz="8800" dirty="0" err="1" smtClean="0"/>
              <a:t>кар-тофель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8000" dirty="0" smtClean="0"/>
              <a:t> Назовите </a:t>
            </a:r>
            <a:r>
              <a:rPr lang="ru-RU" sz="8000" dirty="0"/>
              <a:t>овощ, из которого можно стрелять? </a:t>
            </a:r>
          </a:p>
          <a:p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                               </a:t>
            </a:r>
            <a:r>
              <a:rPr lang="ru-RU" sz="9600" dirty="0" smtClean="0"/>
              <a:t>лук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8000" dirty="0" smtClean="0"/>
              <a:t> Какая  часть  двери есть </a:t>
            </a:r>
            <a:r>
              <a:rPr lang="ru-RU" sz="8000" dirty="0"/>
              <a:t>в картофеле? </a:t>
            </a:r>
          </a:p>
          <a:p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59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 каком сорте яблок спрятался Антон?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каком сорте яблок спрятался Антон?  </dc:title>
  <dc:creator>Юля</dc:creator>
  <cp:lastModifiedBy>Юля</cp:lastModifiedBy>
  <cp:revision>2</cp:revision>
  <dcterms:created xsi:type="dcterms:W3CDTF">2014-09-23T21:05:59Z</dcterms:created>
  <dcterms:modified xsi:type="dcterms:W3CDTF">2014-09-23T21:18:26Z</dcterms:modified>
</cp:coreProperties>
</file>