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02" r:id="rId2"/>
    <p:sldId id="279" r:id="rId3"/>
    <p:sldId id="281" r:id="rId4"/>
    <p:sldId id="278" r:id="rId5"/>
    <p:sldId id="283" r:id="rId6"/>
    <p:sldId id="285" r:id="rId7"/>
    <p:sldId id="303" r:id="rId8"/>
    <p:sldId id="305" r:id="rId9"/>
    <p:sldId id="306" r:id="rId10"/>
    <p:sldId id="307" r:id="rId11"/>
    <p:sldId id="308" r:id="rId12"/>
    <p:sldId id="294" r:id="rId13"/>
    <p:sldId id="288" r:id="rId14"/>
    <p:sldId id="287" r:id="rId15"/>
    <p:sldId id="290" r:id="rId16"/>
    <p:sldId id="292" r:id="rId17"/>
    <p:sldId id="301" r:id="rId18"/>
    <p:sldId id="256" r:id="rId19"/>
    <p:sldId id="262" r:id="rId20"/>
    <p:sldId id="263" r:id="rId21"/>
    <p:sldId id="257" r:id="rId22"/>
    <p:sldId id="261" r:id="rId23"/>
    <p:sldId id="258" r:id="rId24"/>
    <p:sldId id="259" r:id="rId25"/>
    <p:sldId id="260" r:id="rId26"/>
    <p:sldId id="264" r:id="rId27"/>
    <p:sldId id="265" r:id="rId28"/>
    <p:sldId id="268" r:id="rId29"/>
    <p:sldId id="266" r:id="rId30"/>
    <p:sldId id="267" r:id="rId31"/>
    <p:sldId id="269" r:id="rId32"/>
    <p:sldId id="270" r:id="rId33"/>
    <p:sldId id="271" r:id="rId34"/>
    <p:sldId id="309" r:id="rId35"/>
    <p:sldId id="317" r:id="rId36"/>
    <p:sldId id="311" r:id="rId37"/>
    <p:sldId id="313" r:id="rId38"/>
    <p:sldId id="314" r:id="rId39"/>
    <p:sldId id="316" r:id="rId40"/>
    <p:sldId id="312" r:id="rId41"/>
    <p:sldId id="321" r:id="rId42"/>
    <p:sldId id="272" r:id="rId43"/>
    <p:sldId id="319" r:id="rId44"/>
    <p:sldId id="318" r:id="rId45"/>
    <p:sldId id="274" r:id="rId46"/>
    <p:sldId id="273" r:id="rId47"/>
    <p:sldId id="275" r:id="rId48"/>
    <p:sldId id="276" r:id="rId49"/>
    <p:sldId id="295" r:id="rId50"/>
    <p:sldId id="296" r:id="rId51"/>
    <p:sldId id="300" r:id="rId52"/>
    <p:sldId id="299" r:id="rId53"/>
    <p:sldId id="297" r:id="rId54"/>
    <p:sldId id="310" r:id="rId55"/>
    <p:sldId id="315" r:id="rId56"/>
    <p:sldId id="320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158" autoAdjust="0"/>
    <p:restoredTop sz="94707" autoAdjust="0"/>
  </p:normalViewPr>
  <p:slideViewPr>
    <p:cSldViewPr>
      <p:cViewPr varScale="1">
        <p:scale>
          <a:sx n="88" d="100"/>
          <a:sy n="88" d="100"/>
        </p:scale>
        <p:origin x="-125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5AAEC0-8605-48E4-B060-2E6DF0CE16C3}" type="doc">
      <dgm:prSet loTypeId="urn:microsoft.com/office/officeart/2005/8/layout/radial1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552D4051-DF74-4505-BE3C-54904D62D073}">
      <dgm:prSet phldrT="[Текст]" custT="1"/>
      <dgm:spPr/>
      <dgm:t>
        <a:bodyPr/>
        <a:lstStyle/>
        <a:p>
          <a:r>
            <a:rPr lang="ru-RU" sz="2000" dirty="0" smtClean="0"/>
            <a:t>Танцевальный</a:t>
          </a:r>
        </a:p>
        <a:p>
          <a:r>
            <a:rPr lang="ru-RU" sz="2000" dirty="0" smtClean="0"/>
            <a:t>костюм </a:t>
          </a:r>
          <a:endParaRPr lang="ru-RU" sz="2000" dirty="0"/>
        </a:p>
      </dgm:t>
    </dgm:pt>
    <dgm:pt modelId="{9FBDE1EE-1E5B-4E74-97B6-687572B419B0}" type="parTrans" cxnId="{8AEECD0A-F932-4354-8AED-4446E9C23DE7}">
      <dgm:prSet/>
      <dgm:spPr/>
      <dgm:t>
        <a:bodyPr/>
        <a:lstStyle/>
        <a:p>
          <a:endParaRPr lang="ru-RU"/>
        </a:p>
      </dgm:t>
    </dgm:pt>
    <dgm:pt modelId="{D6C4917E-950E-4F74-8125-60CCE5DE8A96}" type="sibTrans" cxnId="{8AEECD0A-F932-4354-8AED-4446E9C23DE7}">
      <dgm:prSet/>
      <dgm:spPr/>
      <dgm:t>
        <a:bodyPr/>
        <a:lstStyle/>
        <a:p>
          <a:endParaRPr lang="ru-RU"/>
        </a:p>
      </dgm:t>
    </dgm:pt>
    <dgm:pt modelId="{C3BE2838-111C-4223-A22F-BB1463C89A28}">
      <dgm:prSet phldrT="[Текст]" custT="1"/>
      <dgm:spPr/>
      <dgm:t>
        <a:bodyPr/>
        <a:lstStyle/>
        <a:p>
          <a:r>
            <a:rPr lang="ru-RU" sz="1400" dirty="0" smtClean="0"/>
            <a:t>Технология изготовления</a:t>
          </a:r>
          <a:endParaRPr lang="ru-RU" sz="1400" dirty="0"/>
        </a:p>
      </dgm:t>
    </dgm:pt>
    <dgm:pt modelId="{E61243CB-AB6E-4ECF-B23B-5F58658A4896}" type="parTrans" cxnId="{6F583468-0313-4496-8555-F616BD68494D}">
      <dgm:prSet/>
      <dgm:spPr/>
      <dgm:t>
        <a:bodyPr/>
        <a:lstStyle/>
        <a:p>
          <a:endParaRPr lang="ru-RU"/>
        </a:p>
      </dgm:t>
    </dgm:pt>
    <dgm:pt modelId="{B49F6793-92FC-4D48-8ED7-7AF5EBF7036D}" type="sibTrans" cxnId="{6F583468-0313-4496-8555-F616BD68494D}">
      <dgm:prSet/>
      <dgm:spPr/>
      <dgm:t>
        <a:bodyPr/>
        <a:lstStyle/>
        <a:p>
          <a:endParaRPr lang="ru-RU"/>
        </a:p>
      </dgm:t>
    </dgm:pt>
    <dgm:pt modelId="{AB2E7AD9-57E2-4106-9B24-2930C61EA3BC}">
      <dgm:prSet phldrT="[Текст]" custT="1"/>
      <dgm:spPr/>
      <dgm:t>
        <a:bodyPr/>
        <a:lstStyle/>
        <a:p>
          <a:r>
            <a:rPr lang="ru-RU" sz="1400" dirty="0" smtClean="0"/>
            <a:t>Безопасность труда</a:t>
          </a:r>
          <a:endParaRPr lang="ru-RU" sz="1400" dirty="0"/>
        </a:p>
      </dgm:t>
    </dgm:pt>
    <dgm:pt modelId="{27D07CD5-B02F-4406-87D3-A9E862F07A65}" type="parTrans" cxnId="{B821BBB1-6883-4420-A7F8-2E0669BF3853}">
      <dgm:prSet/>
      <dgm:spPr/>
      <dgm:t>
        <a:bodyPr/>
        <a:lstStyle/>
        <a:p>
          <a:endParaRPr lang="ru-RU"/>
        </a:p>
      </dgm:t>
    </dgm:pt>
    <dgm:pt modelId="{E14E4FC5-6CD3-488C-A15D-23C60E0E9D8C}" type="sibTrans" cxnId="{B821BBB1-6883-4420-A7F8-2E0669BF3853}">
      <dgm:prSet/>
      <dgm:spPr/>
      <dgm:t>
        <a:bodyPr/>
        <a:lstStyle/>
        <a:p>
          <a:endParaRPr lang="ru-RU"/>
        </a:p>
      </dgm:t>
    </dgm:pt>
    <dgm:pt modelId="{B45B87A1-B4D7-4195-8F6D-B0600B464B96}">
      <dgm:prSet phldrT="[Текст]"/>
      <dgm:spPr/>
      <dgm:t>
        <a:bodyPr/>
        <a:lstStyle/>
        <a:p>
          <a:r>
            <a:rPr lang="ru-RU" dirty="0" smtClean="0"/>
            <a:t>Необходимые материалы  +отделка  и фурнитура</a:t>
          </a:r>
          <a:endParaRPr lang="ru-RU" dirty="0"/>
        </a:p>
      </dgm:t>
    </dgm:pt>
    <dgm:pt modelId="{C8DFF385-2C93-4D69-ABDD-FCCE54D3B812}" type="parTrans" cxnId="{C666FDD6-CABF-44AE-B628-D0A78373CE50}">
      <dgm:prSet/>
      <dgm:spPr/>
      <dgm:t>
        <a:bodyPr/>
        <a:lstStyle/>
        <a:p>
          <a:endParaRPr lang="ru-RU"/>
        </a:p>
      </dgm:t>
    </dgm:pt>
    <dgm:pt modelId="{549BEC58-9EB0-4B12-9748-E69CFD9E9FF5}" type="sibTrans" cxnId="{C666FDD6-CABF-44AE-B628-D0A78373CE50}">
      <dgm:prSet/>
      <dgm:spPr/>
      <dgm:t>
        <a:bodyPr/>
        <a:lstStyle/>
        <a:p>
          <a:endParaRPr lang="ru-RU"/>
        </a:p>
      </dgm:t>
    </dgm:pt>
    <dgm:pt modelId="{EC7A4ECF-82D4-48D3-9AFD-30CA8185EE00}">
      <dgm:prSet phldrT="[Текст]"/>
      <dgm:spPr/>
      <dgm:t>
        <a:bodyPr/>
        <a:lstStyle/>
        <a:p>
          <a:endParaRPr lang="ru-RU" dirty="0"/>
        </a:p>
      </dgm:t>
    </dgm:pt>
    <dgm:pt modelId="{B81A22D7-4DE2-492A-A346-72913692742D}" type="parTrans" cxnId="{ADB178FF-4796-4767-90C0-983CFBC7454B}">
      <dgm:prSet/>
      <dgm:spPr/>
      <dgm:t>
        <a:bodyPr/>
        <a:lstStyle/>
        <a:p>
          <a:endParaRPr lang="ru-RU"/>
        </a:p>
      </dgm:t>
    </dgm:pt>
    <dgm:pt modelId="{E84AD837-1E8C-4599-84E4-43591C84B2E1}" type="sibTrans" cxnId="{ADB178FF-4796-4767-90C0-983CFBC7454B}">
      <dgm:prSet/>
      <dgm:spPr/>
      <dgm:t>
        <a:bodyPr/>
        <a:lstStyle/>
        <a:p>
          <a:endParaRPr lang="ru-RU"/>
        </a:p>
      </dgm:t>
    </dgm:pt>
    <dgm:pt modelId="{D81B3F00-2A0A-415C-AE70-1082435970C9}">
      <dgm:prSet phldrT="[Текст]" custT="1"/>
      <dgm:spPr/>
      <dgm:t>
        <a:bodyPr/>
        <a:lstStyle/>
        <a:p>
          <a:r>
            <a:rPr lang="ru-RU" sz="1400" dirty="0" smtClean="0"/>
            <a:t>потребность</a:t>
          </a:r>
          <a:endParaRPr lang="ru-RU" sz="1400" dirty="0"/>
        </a:p>
      </dgm:t>
    </dgm:pt>
    <dgm:pt modelId="{1C32CEE3-AD77-44EA-B5C3-ED0112C4029E}" type="parTrans" cxnId="{FE58358A-C4BB-49BC-8F09-4CD5DB4E8A23}">
      <dgm:prSet/>
      <dgm:spPr/>
      <dgm:t>
        <a:bodyPr/>
        <a:lstStyle/>
        <a:p>
          <a:endParaRPr lang="ru-RU"/>
        </a:p>
      </dgm:t>
    </dgm:pt>
    <dgm:pt modelId="{FAB0EE52-244D-4BB0-B986-FCC36B7F5248}" type="sibTrans" cxnId="{FE58358A-C4BB-49BC-8F09-4CD5DB4E8A23}">
      <dgm:prSet/>
      <dgm:spPr/>
      <dgm:t>
        <a:bodyPr/>
        <a:lstStyle/>
        <a:p>
          <a:endParaRPr lang="ru-RU"/>
        </a:p>
      </dgm:t>
    </dgm:pt>
    <dgm:pt modelId="{714426F1-677B-43A8-A088-11C7D441FD70}">
      <dgm:prSet phldrT="[Текст]"/>
      <dgm:spPr/>
      <dgm:t>
        <a:bodyPr/>
        <a:lstStyle/>
        <a:p>
          <a:r>
            <a:rPr lang="ru-RU" dirty="0" smtClean="0"/>
            <a:t>Себестоимость</a:t>
          </a:r>
          <a:endParaRPr lang="ru-RU" dirty="0"/>
        </a:p>
      </dgm:t>
    </dgm:pt>
    <dgm:pt modelId="{C65E5771-0992-4776-97C0-A29299C81D47}" type="parTrans" cxnId="{D7912A02-B584-4804-8FE6-A3ED717D452F}">
      <dgm:prSet/>
      <dgm:spPr/>
      <dgm:t>
        <a:bodyPr/>
        <a:lstStyle/>
        <a:p>
          <a:endParaRPr lang="ru-RU"/>
        </a:p>
      </dgm:t>
    </dgm:pt>
    <dgm:pt modelId="{3C59AB0E-83A5-41A3-A74C-8467607C7F2C}" type="sibTrans" cxnId="{D7912A02-B584-4804-8FE6-A3ED717D452F}">
      <dgm:prSet/>
      <dgm:spPr/>
      <dgm:t>
        <a:bodyPr/>
        <a:lstStyle/>
        <a:p>
          <a:endParaRPr lang="ru-RU"/>
        </a:p>
      </dgm:t>
    </dgm:pt>
    <dgm:pt modelId="{DB0A7237-B131-420A-8401-9C7702971CD9}">
      <dgm:prSet phldrT="[Текст]"/>
      <dgm:spPr/>
      <dgm:t>
        <a:bodyPr/>
        <a:lstStyle/>
        <a:p>
          <a:endParaRPr lang="ru-RU" dirty="0"/>
        </a:p>
      </dgm:t>
    </dgm:pt>
    <dgm:pt modelId="{6546ABFB-1B77-4D98-97A6-210B25181DF9}" type="parTrans" cxnId="{EB0DA871-6C77-4FF9-9664-3C85DA768AB8}">
      <dgm:prSet/>
      <dgm:spPr/>
      <dgm:t>
        <a:bodyPr/>
        <a:lstStyle/>
        <a:p>
          <a:endParaRPr lang="ru-RU"/>
        </a:p>
      </dgm:t>
    </dgm:pt>
    <dgm:pt modelId="{D4B328C9-54DD-4D93-86E6-CB382804725D}" type="sibTrans" cxnId="{EB0DA871-6C77-4FF9-9664-3C85DA768AB8}">
      <dgm:prSet/>
      <dgm:spPr/>
      <dgm:t>
        <a:bodyPr/>
        <a:lstStyle/>
        <a:p>
          <a:endParaRPr lang="ru-RU"/>
        </a:p>
      </dgm:t>
    </dgm:pt>
    <dgm:pt modelId="{1BF42D34-F4E8-43C1-A1F4-76D784E31A3C}">
      <dgm:prSet phldrT="[Текст]"/>
      <dgm:spPr/>
      <dgm:t>
        <a:bodyPr/>
        <a:lstStyle/>
        <a:p>
          <a:endParaRPr lang="ru-RU" dirty="0"/>
        </a:p>
      </dgm:t>
    </dgm:pt>
    <dgm:pt modelId="{E0450553-8680-4E59-94CA-DDE4C56FE748}" type="parTrans" cxnId="{910B7574-ADF4-44C7-AE46-E05A83525614}">
      <dgm:prSet/>
      <dgm:spPr/>
      <dgm:t>
        <a:bodyPr/>
        <a:lstStyle/>
        <a:p>
          <a:endParaRPr lang="ru-RU"/>
        </a:p>
      </dgm:t>
    </dgm:pt>
    <dgm:pt modelId="{F0A93A1D-F1C3-4388-A2A0-8B681BE3ED5C}" type="sibTrans" cxnId="{910B7574-ADF4-44C7-AE46-E05A83525614}">
      <dgm:prSet/>
      <dgm:spPr/>
      <dgm:t>
        <a:bodyPr/>
        <a:lstStyle/>
        <a:p>
          <a:endParaRPr lang="ru-RU"/>
        </a:p>
      </dgm:t>
    </dgm:pt>
    <dgm:pt modelId="{540BC4A1-EFE3-4460-8BF1-1CD6BC9ACEEC}">
      <dgm:prSet phldrT="[Текст]"/>
      <dgm:spPr/>
      <dgm:t>
        <a:bodyPr/>
        <a:lstStyle/>
        <a:p>
          <a:endParaRPr lang="ru-RU" dirty="0"/>
        </a:p>
      </dgm:t>
    </dgm:pt>
    <dgm:pt modelId="{21EA457A-6E79-4D61-8133-826C628E925F}" type="parTrans" cxnId="{46747365-9D42-4249-8649-2C87216FE5C4}">
      <dgm:prSet/>
      <dgm:spPr/>
      <dgm:t>
        <a:bodyPr/>
        <a:lstStyle/>
        <a:p>
          <a:endParaRPr lang="ru-RU"/>
        </a:p>
      </dgm:t>
    </dgm:pt>
    <dgm:pt modelId="{A44540D3-3065-4927-8E1D-AF8869D2C3E2}" type="sibTrans" cxnId="{46747365-9D42-4249-8649-2C87216FE5C4}">
      <dgm:prSet/>
      <dgm:spPr/>
      <dgm:t>
        <a:bodyPr/>
        <a:lstStyle/>
        <a:p>
          <a:endParaRPr lang="ru-RU"/>
        </a:p>
      </dgm:t>
    </dgm:pt>
    <dgm:pt modelId="{A0013144-94BC-4B9B-B435-7EC5BB29C862}">
      <dgm:prSet phldrT="[Текст]"/>
      <dgm:spPr/>
      <dgm:t>
        <a:bodyPr/>
        <a:lstStyle/>
        <a:p>
          <a:endParaRPr lang="ru-RU" dirty="0"/>
        </a:p>
      </dgm:t>
    </dgm:pt>
    <dgm:pt modelId="{2B04C297-DD3F-4380-8576-7F682FD32603}" type="parTrans" cxnId="{94B7887A-01F0-430E-897B-E68A91672EAC}">
      <dgm:prSet/>
      <dgm:spPr/>
      <dgm:t>
        <a:bodyPr/>
        <a:lstStyle/>
        <a:p>
          <a:endParaRPr lang="ru-RU"/>
        </a:p>
      </dgm:t>
    </dgm:pt>
    <dgm:pt modelId="{2B276433-0AF2-4F69-80F6-4BEEF59ECAFB}" type="sibTrans" cxnId="{94B7887A-01F0-430E-897B-E68A91672EAC}">
      <dgm:prSet/>
      <dgm:spPr/>
      <dgm:t>
        <a:bodyPr/>
        <a:lstStyle/>
        <a:p>
          <a:endParaRPr lang="ru-RU"/>
        </a:p>
      </dgm:t>
    </dgm:pt>
    <dgm:pt modelId="{CA9CB0FF-F84E-4ADB-9753-D1EFCAD7DD30}">
      <dgm:prSet phldrT="[Текст]"/>
      <dgm:spPr/>
      <dgm:t>
        <a:bodyPr/>
        <a:lstStyle/>
        <a:p>
          <a:endParaRPr lang="ru-RU" dirty="0"/>
        </a:p>
      </dgm:t>
    </dgm:pt>
    <dgm:pt modelId="{D4D91B33-1816-4A7A-9DA2-638E94676AF1}" type="parTrans" cxnId="{10C3BD6F-3660-4705-BEA4-6C57D9889A75}">
      <dgm:prSet/>
      <dgm:spPr/>
      <dgm:t>
        <a:bodyPr/>
        <a:lstStyle/>
        <a:p>
          <a:endParaRPr lang="ru-RU"/>
        </a:p>
      </dgm:t>
    </dgm:pt>
    <dgm:pt modelId="{AB372BD5-641B-4EE9-93E2-077EA1A86006}" type="sibTrans" cxnId="{10C3BD6F-3660-4705-BEA4-6C57D9889A75}">
      <dgm:prSet/>
      <dgm:spPr/>
      <dgm:t>
        <a:bodyPr/>
        <a:lstStyle/>
        <a:p>
          <a:endParaRPr lang="ru-RU"/>
        </a:p>
      </dgm:t>
    </dgm:pt>
    <dgm:pt modelId="{4796F32B-BC19-460F-8EAC-8C05880B7FDC}">
      <dgm:prSet phldrT="[Текст]"/>
      <dgm:spPr/>
      <dgm:t>
        <a:bodyPr/>
        <a:lstStyle/>
        <a:p>
          <a:endParaRPr lang="ru-RU" dirty="0"/>
        </a:p>
      </dgm:t>
    </dgm:pt>
    <dgm:pt modelId="{A24C07B9-E82A-4289-B918-C46867B3A4AA}" type="parTrans" cxnId="{475225DA-F188-4D3E-9A00-319686E581A1}">
      <dgm:prSet/>
      <dgm:spPr/>
      <dgm:t>
        <a:bodyPr/>
        <a:lstStyle/>
        <a:p>
          <a:endParaRPr lang="ru-RU"/>
        </a:p>
      </dgm:t>
    </dgm:pt>
    <dgm:pt modelId="{EDB0EE59-9E84-4B54-84F2-6CA33C2C8A5F}" type="sibTrans" cxnId="{475225DA-F188-4D3E-9A00-319686E581A1}">
      <dgm:prSet/>
      <dgm:spPr/>
      <dgm:t>
        <a:bodyPr/>
        <a:lstStyle/>
        <a:p>
          <a:endParaRPr lang="ru-RU"/>
        </a:p>
      </dgm:t>
    </dgm:pt>
    <dgm:pt modelId="{194BEEDD-9183-4DBC-BEE5-44CDEA43FBAF}">
      <dgm:prSet phldrT="[Текст]"/>
      <dgm:spPr/>
      <dgm:t>
        <a:bodyPr/>
        <a:lstStyle/>
        <a:p>
          <a:endParaRPr lang="ru-RU" dirty="0"/>
        </a:p>
      </dgm:t>
    </dgm:pt>
    <dgm:pt modelId="{0214CE2F-6767-4FDE-86F0-B2840D513422}" type="parTrans" cxnId="{81319D98-6B18-4497-B9FA-C40B94814CFF}">
      <dgm:prSet/>
      <dgm:spPr/>
      <dgm:t>
        <a:bodyPr/>
        <a:lstStyle/>
        <a:p>
          <a:endParaRPr lang="ru-RU"/>
        </a:p>
      </dgm:t>
    </dgm:pt>
    <dgm:pt modelId="{A63ADFB8-DC41-4A91-BF75-503D920AA9AC}" type="sibTrans" cxnId="{81319D98-6B18-4497-B9FA-C40B94814CFF}">
      <dgm:prSet/>
      <dgm:spPr/>
      <dgm:t>
        <a:bodyPr/>
        <a:lstStyle/>
        <a:p>
          <a:endParaRPr lang="ru-RU"/>
        </a:p>
      </dgm:t>
    </dgm:pt>
    <dgm:pt modelId="{D3DA4ED9-6848-47B3-AD94-106FA8A3FE87}">
      <dgm:prSet phldrT="[Текст]" custT="1"/>
      <dgm:spPr/>
      <dgm:t>
        <a:bodyPr/>
        <a:lstStyle/>
        <a:p>
          <a:r>
            <a:rPr lang="ru-RU" sz="1400" dirty="0" smtClean="0"/>
            <a:t>Моделирование  и конструирование</a:t>
          </a:r>
          <a:endParaRPr lang="ru-RU" sz="1400" dirty="0"/>
        </a:p>
      </dgm:t>
    </dgm:pt>
    <dgm:pt modelId="{EB68ACF2-3ECF-4F80-9B6C-4A9622DA8E57}" type="parTrans" cxnId="{70F4F8F6-86D0-4C90-BA64-2766C514069A}">
      <dgm:prSet/>
      <dgm:spPr/>
      <dgm:t>
        <a:bodyPr/>
        <a:lstStyle/>
        <a:p>
          <a:endParaRPr lang="ru-RU"/>
        </a:p>
      </dgm:t>
    </dgm:pt>
    <dgm:pt modelId="{66398D13-A578-4B41-BFE8-B1F659763FF2}" type="sibTrans" cxnId="{70F4F8F6-86D0-4C90-BA64-2766C514069A}">
      <dgm:prSet/>
      <dgm:spPr/>
      <dgm:t>
        <a:bodyPr/>
        <a:lstStyle/>
        <a:p>
          <a:endParaRPr lang="ru-RU"/>
        </a:p>
      </dgm:t>
    </dgm:pt>
    <dgm:pt modelId="{CF004F4E-AF10-4F07-8E5C-233F77A97A26}">
      <dgm:prSet phldrT="[Текст]"/>
      <dgm:spPr/>
      <dgm:t>
        <a:bodyPr/>
        <a:lstStyle/>
        <a:p>
          <a:r>
            <a:rPr lang="ru-RU" dirty="0" smtClean="0"/>
            <a:t>Традиции + мода</a:t>
          </a:r>
          <a:endParaRPr lang="ru-RU" dirty="0"/>
        </a:p>
      </dgm:t>
    </dgm:pt>
    <dgm:pt modelId="{49CD94E9-EB13-4C3A-9E54-62462709C459}" type="parTrans" cxnId="{9DE9AC56-1BD4-4055-84C9-A04CCC97A7E6}">
      <dgm:prSet/>
      <dgm:spPr/>
      <dgm:t>
        <a:bodyPr/>
        <a:lstStyle/>
        <a:p>
          <a:endParaRPr lang="ru-RU"/>
        </a:p>
      </dgm:t>
    </dgm:pt>
    <dgm:pt modelId="{2D82E4B5-16D9-420D-B19B-CB9977160827}" type="sibTrans" cxnId="{9DE9AC56-1BD4-4055-84C9-A04CCC97A7E6}">
      <dgm:prSet/>
      <dgm:spPr/>
      <dgm:t>
        <a:bodyPr/>
        <a:lstStyle/>
        <a:p>
          <a:endParaRPr lang="ru-RU"/>
        </a:p>
      </dgm:t>
    </dgm:pt>
    <dgm:pt modelId="{FBFE1FC0-B1B5-4BA9-9F20-FF9F322ACEC6}" type="pres">
      <dgm:prSet presAssocID="{9E5AAEC0-8605-48E4-B060-2E6DF0CE16C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F564A9-0DB0-4202-8C0E-14E94DD1C45A}" type="pres">
      <dgm:prSet presAssocID="{552D4051-DF74-4505-BE3C-54904D62D073}" presName="centerShape" presStyleLbl="node0" presStyleIdx="0" presStyleCnt="1" custScaleX="165941" custScaleY="165942"/>
      <dgm:spPr/>
      <dgm:t>
        <a:bodyPr/>
        <a:lstStyle/>
        <a:p>
          <a:endParaRPr lang="ru-RU"/>
        </a:p>
      </dgm:t>
    </dgm:pt>
    <dgm:pt modelId="{F4E1DAFD-6D9D-495F-854F-BE89321389F1}" type="pres">
      <dgm:prSet presAssocID="{E61243CB-AB6E-4ECF-B23B-5F58658A4896}" presName="Name9" presStyleLbl="parChTrans1D2" presStyleIdx="0" presStyleCnt="7"/>
      <dgm:spPr/>
      <dgm:t>
        <a:bodyPr/>
        <a:lstStyle/>
        <a:p>
          <a:endParaRPr lang="ru-RU"/>
        </a:p>
      </dgm:t>
    </dgm:pt>
    <dgm:pt modelId="{3C8A8DDF-6992-4F3D-8377-0478A2BE00B3}" type="pres">
      <dgm:prSet presAssocID="{E61243CB-AB6E-4ECF-B23B-5F58658A4896}" presName="connTx" presStyleLbl="parChTrans1D2" presStyleIdx="0" presStyleCnt="7"/>
      <dgm:spPr/>
      <dgm:t>
        <a:bodyPr/>
        <a:lstStyle/>
        <a:p>
          <a:endParaRPr lang="ru-RU"/>
        </a:p>
      </dgm:t>
    </dgm:pt>
    <dgm:pt modelId="{C458F0A6-24A3-4F89-999D-77D44D40FC4A}" type="pres">
      <dgm:prSet presAssocID="{C3BE2838-111C-4223-A22F-BB1463C89A28}" presName="node" presStyleLbl="node1" presStyleIdx="0" presStyleCnt="7" custScaleX="133546" custRadScaleRad="106631" custRadScaleInc="455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8CC87-4085-495D-ABCB-19F1A529C8CC}" type="pres">
      <dgm:prSet presAssocID="{27D07CD5-B02F-4406-87D3-A9E862F07A65}" presName="Name9" presStyleLbl="parChTrans1D2" presStyleIdx="1" presStyleCnt="7"/>
      <dgm:spPr/>
      <dgm:t>
        <a:bodyPr/>
        <a:lstStyle/>
        <a:p>
          <a:endParaRPr lang="ru-RU"/>
        </a:p>
      </dgm:t>
    </dgm:pt>
    <dgm:pt modelId="{24260FFD-F07D-439C-9B23-C50F529B7EC0}" type="pres">
      <dgm:prSet presAssocID="{27D07CD5-B02F-4406-87D3-A9E862F07A65}" presName="connTx" presStyleLbl="parChTrans1D2" presStyleIdx="1" presStyleCnt="7"/>
      <dgm:spPr/>
      <dgm:t>
        <a:bodyPr/>
        <a:lstStyle/>
        <a:p>
          <a:endParaRPr lang="ru-RU"/>
        </a:p>
      </dgm:t>
    </dgm:pt>
    <dgm:pt modelId="{7F5687E4-0E90-46C9-BBE7-4825636FFF96}" type="pres">
      <dgm:prSet presAssocID="{AB2E7AD9-57E2-4106-9B24-2930C61EA3BC}" presName="node" presStyleLbl="node1" presStyleIdx="1" presStyleCnt="7" custScaleX="113970" custScaleY="100000" custRadScaleRad="122455" custRadScaleInc="74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23162-D41C-4F33-9A6F-D716FA84CF05}" type="pres">
      <dgm:prSet presAssocID="{C8DFF385-2C93-4D69-ABDD-FCCE54D3B812}" presName="Name9" presStyleLbl="parChTrans1D2" presStyleIdx="2" presStyleCnt="7"/>
      <dgm:spPr/>
      <dgm:t>
        <a:bodyPr/>
        <a:lstStyle/>
        <a:p>
          <a:endParaRPr lang="ru-RU"/>
        </a:p>
      </dgm:t>
    </dgm:pt>
    <dgm:pt modelId="{3672A1F5-E983-4D3C-B66A-356003746214}" type="pres">
      <dgm:prSet presAssocID="{C8DFF385-2C93-4D69-ABDD-FCCE54D3B812}" presName="connTx" presStyleLbl="parChTrans1D2" presStyleIdx="2" presStyleCnt="7"/>
      <dgm:spPr/>
      <dgm:t>
        <a:bodyPr/>
        <a:lstStyle/>
        <a:p>
          <a:endParaRPr lang="ru-RU"/>
        </a:p>
      </dgm:t>
    </dgm:pt>
    <dgm:pt modelId="{7D373F1D-2B8D-4A88-9626-98353FB5879A}" type="pres">
      <dgm:prSet presAssocID="{B45B87A1-B4D7-4195-8F6D-B0600B464B96}" presName="node" presStyleLbl="node1" presStyleIdx="2" presStyleCnt="7" custScaleY="101000" custRadScaleRad="131380" custRadScaleInc="243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36377-0C6D-4AB1-AC3C-1AB629D68017}" type="pres">
      <dgm:prSet presAssocID="{1C32CEE3-AD77-44EA-B5C3-ED0112C4029E}" presName="Name9" presStyleLbl="parChTrans1D2" presStyleIdx="3" presStyleCnt="7"/>
      <dgm:spPr/>
      <dgm:t>
        <a:bodyPr/>
        <a:lstStyle/>
        <a:p>
          <a:endParaRPr lang="ru-RU"/>
        </a:p>
      </dgm:t>
    </dgm:pt>
    <dgm:pt modelId="{3C88976D-4645-42B1-BA8F-335D2007433E}" type="pres">
      <dgm:prSet presAssocID="{1C32CEE3-AD77-44EA-B5C3-ED0112C4029E}" presName="connTx" presStyleLbl="parChTrans1D2" presStyleIdx="3" presStyleCnt="7"/>
      <dgm:spPr/>
      <dgm:t>
        <a:bodyPr/>
        <a:lstStyle/>
        <a:p>
          <a:endParaRPr lang="ru-RU"/>
        </a:p>
      </dgm:t>
    </dgm:pt>
    <dgm:pt modelId="{F2EE8DAB-15EF-4993-9C93-7845DA9DFEBC}" type="pres">
      <dgm:prSet presAssocID="{D81B3F00-2A0A-415C-AE70-1082435970C9}" presName="node" presStyleLbl="node1" presStyleIdx="3" presStyleCnt="7" custScaleX="120059" custRadScaleRad="101297" custRadScaleInc="8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557A1-B8EC-438C-816D-0B558DCE32ED}" type="pres">
      <dgm:prSet presAssocID="{C65E5771-0992-4776-97C0-A29299C81D47}" presName="Name9" presStyleLbl="parChTrans1D2" presStyleIdx="4" presStyleCnt="7"/>
      <dgm:spPr/>
      <dgm:t>
        <a:bodyPr/>
        <a:lstStyle/>
        <a:p>
          <a:endParaRPr lang="ru-RU"/>
        </a:p>
      </dgm:t>
    </dgm:pt>
    <dgm:pt modelId="{8674594E-621D-494D-88C3-EF9CBCFEE68C}" type="pres">
      <dgm:prSet presAssocID="{C65E5771-0992-4776-97C0-A29299C81D47}" presName="connTx" presStyleLbl="parChTrans1D2" presStyleIdx="4" presStyleCnt="7"/>
      <dgm:spPr/>
      <dgm:t>
        <a:bodyPr/>
        <a:lstStyle/>
        <a:p>
          <a:endParaRPr lang="ru-RU"/>
        </a:p>
      </dgm:t>
    </dgm:pt>
    <dgm:pt modelId="{005F08A7-33A6-494D-8FB9-25EB7B13CC41}" type="pres">
      <dgm:prSet presAssocID="{714426F1-677B-43A8-A088-11C7D441FD70}" presName="node" presStyleLbl="node1" presStyleIdx="4" presStyleCnt="7" custScaleX="113435" custRadScaleRad="147163" custRadScaleInc="11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0DB054-42AF-4DA5-851A-6AD272162428}" type="pres">
      <dgm:prSet presAssocID="{49CD94E9-EB13-4C3A-9E54-62462709C459}" presName="Name9" presStyleLbl="parChTrans1D2" presStyleIdx="5" presStyleCnt="7"/>
      <dgm:spPr/>
      <dgm:t>
        <a:bodyPr/>
        <a:lstStyle/>
        <a:p>
          <a:endParaRPr lang="ru-RU"/>
        </a:p>
      </dgm:t>
    </dgm:pt>
    <dgm:pt modelId="{5DE7147F-3E79-43B6-9324-969B1FCFBD8C}" type="pres">
      <dgm:prSet presAssocID="{49CD94E9-EB13-4C3A-9E54-62462709C459}" presName="connTx" presStyleLbl="parChTrans1D2" presStyleIdx="5" presStyleCnt="7"/>
      <dgm:spPr/>
      <dgm:t>
        <a:bodyPr/>
        <a:lstStyle/>
        <a:p>
          <a:endParaRPr lang="ru-RU"/>
        </a:p>
      </dgm:t>
    </dgm:pt>
    <dgm:pt modelId="{399E87BD-1CB0-4114-B9F9-68D3297B6171}" type="pres">
      <dgm:prSet presAssocID="{CF004F4E-AF10-4F07-8E5C-233F77A97A26}" presName="node" presStyleLbl="node1" presStyleIdx="5" presStyleCnt="7" custScaleX="105317" custRadScaleRad="112160" custRadScaleInc="4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BF273-8C20-4B43-8D6D-0B20BA509314}" type="pres">
      <dgm:prSet presAssocID="{EB68ACF2-3ECF-4F80-9B6C-4A9622DA8E57}" presName="Name9" presStyleLbl="parChTrans1D2" presStyleIdx="6" presStyleCnt="7"/>
      <dgm:spPr/>
      <dgm:t>
        <a:bodyPr/>
        <a:lstStyle/>
        <a:p>
          <a:endParaRPr lang="ru-RU"/>
        </a:p>
      </dgm:t>
    </dgm:pt>
    <dgm:pt modelId="{4937F4FC-5083-4A90-B7FD-9377A6C6F8A2}" type="pres">
      <dgm:prSet presAssocID="{EB68ACF2-3ECF-4F80-9B6C-4A9622DA8E57}" presName="connTx" presStyleLbl="parChTrans1D2" presStyleIdx="6" presStyleCnt="7"/>
      <dgm:spPr/>
      <dgm:t>
        <a:bodyPr/>
        <a:lstStyle/>
        <a:p>
          <a:endParaRPr lang="ru-RU"/>
        </a:p>
      </dgm:t>
    </dgm:pt>
    <dgm:pt modelId="{A5AA0EC5-5AB0-44E5-967D-6DA3BC20D2E3}" type="pres">
      <dgm:prSet presAssocID="{D3DA4ED9-6848-47B3-AD94-106FA8A3FE87}" presName="node" presStyleLbl="node1" presStyleIdx="6" presStyleCnt="7" custScaleX="140725" custRadScaleRad="131014" custRadScaleInc="-14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DE9CD4-CE3D-40A2-AC9A-B0E1DB1BD199}" type="presOf" srcId="{AB2E7AD9-57E2-4106-9B24-2930C61EA3BC}" destId="{7F5687E4-0E90-46C9-BBE7-4825636FFF96}" srcOrd="0" destOrd="0" presId="urn:microsoft.com/office/officeart/2005/8/layout/radial1"/>
    <dgm:cxn modelId="{71FACCAD-D4F7-4CFC-B1A7-B11B12C8EB02}" type="presOf" srcId="{1C32CEE3-AD77-44EA-B5C3-ED0112C4029E}" destId="{4C936377-0C6D-4AB1-AC3C-1AB629D68017}" srcOrd="0" destOrd="0" presId="urn:microsoft.com/office/officeart/2005/8/layout/radial1"/>
    <dgm:cxn modelId="{312B88C6-5F1C-47E9-9D7E-D4FD1950131D}" type="presOf" srcId="{C8DFF385-2C93-4D69-ABDD-FCCE54D3B812}" destId="{45E23162-D41C-4F33-9A6F-D716FA84CF05}" srcOrd="0" destOrd="0" presId="urn:microsoft.com/office/officeart/2005/8/layout/radial1"/>
    <dgm:cxn modelId="{1613862D-24DC-45FD-AAF6-14DB7AD18ACF}" type="presOf" srcId="{49CD94E9-EB13-4C3A-9E54-62462709C459}" destId="{5DE7147F-3E79-43B6-9324-969B1FCFBD8C}" srcOrd="1" destOrd="0" presId="urn:microsoft.com/office/officeart/2005/8/layout/radial1"/>
    <dgm:cxn modelId="{1CEA58BC-1116-4D08-BABB-36944F0C80F9}" type="presOf" srcId="{D81B3F00-2A0A-415C-AE70-1082435970C9}" destId="{F2EE8DAB-15EF-4993-9C93-7845DA9DFEBC}" srcOrd="0" destOrd="0" presId="urn:microsoft.com/office/officeart/2005/8/layout/radial1"/>
    <dgm:cxn modelId="{8AEECD0A-F932-4354-8AED-4446E9C23DE7}" srcId="{9E5AAEC0-8605-48E4-B060-2E6DF0CE16C3}" destId="{552D4051-DF74-4505-BE3C-54904D62D073}" srcOrd="0" destOrd="0" parTransId="{9FBDE1EE-1E5B-4E74-97B6-687572B419B0}" sibTransId="{D6C4917E-950E-4F74-8125-60CCE5DE8A96}"/>
    <dgm:cxn modelId="{0257883A-4687-4935-99CE-888A5909275D}" type="presOf" srcId="{EB68ACF2-3ECF-4F80-9B6C-4A9622DA8E57}" destId="{6DABF273-8C20-4B43-8D6D-0B20BA509314}" srcOrd="0" destOrd="0" presId="urn:microsoft.com/office/officeart/2005/8/layout/radial1"/>
    <dgm:cxn modelId="{13376354-192E-43F3-803A-EC45E73C1816}" type="presOf" srcId="{EB68ACF2-3ECF-4F80-9B6C-4A9622DA8E57}" destId="{4937F4FC-5083-4A90-B7FD-9377A6C6F8A2}" srcOrd="1" destOrd="0" presId="urn:microsoft.com/office/officeart/2005/8/layout/radial1"/>
    <dgm:cxn modelId="{5849B052-8455-41EB-813D-89A7F3F01646}" type="presOf" srcId="{E61243CB-AB6E-4ECF-B23B-5F58658A4896}" destId="{3C8A8DDF-6992-4F3D-8377-0478A2BE00B3}" srcOrd="1" destOrd="0" presId="urn:microsoft.com/office/officeart/2005/8/layout/radial1"/>
    <dgm:cxn modelId="{7AE3BDDD-1656-4235-8206-8759D2EB972C}" type="presOf" srcId="{B45B87A1-B4D7-4195-8F6D-B0600B464B96}" destId="{7D373F1D-2B8D-4A88-9626-98353FB5879A}" srcOrd="0" destOrd="0" presId="urn:microsoft.com/office/officeart/2005/8/layout/radial1"/>
    <dgm:cxn modelId="{2ADA07AD-A050-4A73-B5DE-EA7D62EB74B4}" type="presOf" srcId="{714426F1-677B-43A8-A088-11C7D441FD70}" destId="{005F08A7-33A6-494D-8FB9-25EB7B13CC41}" srcOrd="0" destOrd="0" presId="urn:microsoft.com/office/officeart/2005/8/layout/radial1"/>
    <dgm:cxn modelId="{93A41A88-E1CC-4439-86D4-787BD2A575D6}" type="presOf" srcId="{D3DA4ED9-6848-47B3-AD94-106FA8A3FE87}" destId="{A5AA0EC5-5AB0-44E5-967D-6DA3BC20D2E3}" srcOrd="0" destOrd="0" presId="urn:microsoft.com/office/officeart/2005/8/layout/radial1"/>
    <dgm:cxn modelId="{910B7574-ADF4-44C7-AE46-E05A83525614}" srcId="{DB0A7237-B131-420A-8401-9C7702971CD9}" destId="{1BF42D34-F4E8-43C1-A1F4-76D784E31A3C}" srcOrd="4" destOrd="0" parTransId="{E0450553-8680-4E59-94CA-DDE4C56FE748}" sibTransId="{F0A93A1D-F1C3-4388-A2A0-8B681BE3ED5C}"/>
    <dgm:cxn modelId="{B821BBB1-6883-4420-A7F8-2E0669BF3853}" srcId="{552D4051-DF74-4505-BE3C-54904D62D073}" destId="{AB2E7AD9-57E2-4106-9B24-2930C61EA3BC}" srcOrd="1" destOrd="0" parTransId="{27D07CD5-B02F-4406-87D3-A9E862F07A65}" sibTransId="{E14E4FC5-6CD3-488C-A15D-23C60E0E9D8C}"/>
    <dgm:cxn modelId="{475225DA-F188-4D3E-9A00-319686E581A1}" srcId="{DB0A7237-B131-420A-8401-9C7702971CD9}" destId="{4796F32B-BC19-460F-8EAC-8C05880B7FDC}" srcOrd="3" destOrd="0" parTransId="{A24C07B9-E82A-4289-B918-C46867B3A4AA}" sibTransId="{EDB0EE59-9E84-4B54-84F2-6CA33C2C8A5F}"/>
    <dgm:cxn modelId="{3351B980-96DE-4B47-AD7F-FA8A67CF9230}" type="presOf" srcId="{9E5AAEC0-8605-48E4-B060-2E6DF0CE16C3}" destId="{FBFE1FC0-B1B5-4BA9-9F20-FF9F322ACEC6}" srcOrd="0" destOrd="0" presId="urn:microsoft.com/office/officeart/2005/8/layout/radial1"/>
    <dgm:cxn modelId="{555AE4CB-EAE7-494F-AA5F-AC7E456F61E8}" type="presOf" srcId="{C3BE2838-111C-4223-A22F-BB1463C89A28}" destId="{C458F0A6-24A3-4F89-999D-77D44D40FC4A}" srcOrd="0" destOrd="0" presId="urn:microsoft.com/office/officeart/2005/8/layout/radial1"/>
    <dgm:cxn modelId="{C666FDD6-CABF-44AE-B628-D0A78373CE50}" srcId="{552D4051-DF74-4505-BE3C-54904D62D073}" destId="{B45B87A1-B4D7-4195-8F6D-B0600B464B96}" srcOrd="2" destOrd="0" parTransId="{C8DFF385-2C93-4D69-ABDD-FCCE54D3B812}" sibTransId="{549BEC58-9EB0-4B12-9748-E69CFD9E9FF5}"/>
    <dgm:cxn modelId="{8A46FDF7-F6D0-4740-912A-E99BB1E36649}" type="presOf" srcId="{C8DFF385-2C93-4D69-ABDD-FCCE54D3B812}" destId="{3672A1F5-E983-4D3C-B66A-356003746214}" srcOrd="1" destOrd="0" presId="urn:microsoft.com/office/officeart/2005/8/layout/radial1"/>
    <dgm:cxn modelId="{8869122C-856E-44A7-ABF0-187C22791E3A}" type="presOf" srcId="{E61243CB-AB6E-4ECF-B23B-5F58658A4896}" destId="{F4E1DAFD-6D9D-495F-854F-BE89321389F1}" srcOrd="0" destOrd="0" presId="urn:microsoft.com/office/officeart/2005/8/layout/radial1"/>
    <dgm:cxn modelId="{EB0DA871-6C77-4FF9-9664-3C85DA768AB8}" srcId="{9E5AAEC0-8605-48E4-B060-2E6DF0CE16C3}" destId="{DB0A7237-B131-420A-8401-9C7702971CD9}" srcOrd="2" destOrd="0" parTransId="{6546ABFB-1B77-4D98-97A6-210B25181DF9}" sibTransId="{D4B328C9-54DD-4D93-86E6-CB382804725D}"/>
    <dgm:cxn modelId="{FEE75694-A169-4C39-98F5-69CAC10BBB7B}" type="presOf" srcId="{49CD94E9-EB13-4C3A-9E54-62462709C459}" destId="{660DB054-42AF-4DA5-851A-6AD272162428}" srcOrd="0" destOrd="0" presId="urn:microsoft.com/office/officeart/2005/8/layout/radial1"/>
    <dgm:cxn modelId="{10C3BD6F-3660-4705-BEA4-6C57D9889A75}" srcId="{DB0A7237-B131-420A-8401-9C7702971CD9}" destId="{CA9CB0FF-F84E-4ADB-9753-D1EFCAD7DD30}" srcOrd="2" destOrd="0" parTransId="{D4D91B33-1816-4A7A-9DA2-638E94676AF1}" sibTransId="{AB372BD5-641B-4EE9-93E2-077EA1A86006}"/>
    <dgm:cxn modelId="{81319D98-6B18-4497-B9FA-C40B94814CFF}" srcId="{9E5AAEC0-8605-48E4-B060-2E6DF0CE16C3}" destId="{194BEEDD-9183-4DBC-BEE5-44CDEA43FBAF}" srcOrd="1" destOrd="0" parTransId="{0214CE2F-6767-4FDE-86F0-B2840D513422}" sibTransId="{A63ADFB8-DC41-4A91-BF75-503D920AA9AC}"/>
    <dgm:cxn modelId="{9DE9AC56-1BD4-4055-84C9-A04CCC97A7E6}" srcId="{552D4051-DF74-4505-BE3C-54904D62D073}" destId="{CF004F4E-AF10-4F07-8E5C-233F77A97A26}" srcOrd="5" destOrd="0" parTransId="{49CD94E9-EB13-4C3A-9E54-62462709C459}" sibTransId="{2D82E4B5-16D9-420D-B19B-CB9977160827}"/>
    <dgm:cxn modelId="{363CB903-3AF1-4BB1-8D3F-E058B973E097}" type="presOf" srcId="{C65E5771-0992-4776-97C0-A29299C81D47}" destId="{8674594E-621D-494D-88C3-EF9CBCFEE68C}" srcOrd="1" destOrd="0" presId="urn:microsoft.com/office/officeart/2005/8/layout/radial1"/>
    <dgm:cxn modelId="{FE58358A-C4BB-49BC-8F09-4CD5DB4E8A23}" srcId="{552D4051-DF74-4505-BE3C-54904D62D073}" destId="{D81B3F00-2A0A-415C-AE70-1082435970C9}" srcOrd="3" destOrd="0" parTransId="{1C32CEE3-AD77-44EA-B5C3-ED0112C4029E}" sibTransId="{FAB0EE52-244D-4BB0-B986-FCC36B7F5248}"/>
    <dgm:cxn modelId="{2CFDD99F-8220-497E-A383-2AF60B630C09}" type="presOf" srcId="{1C32CEE3-AD77-44EA-B5C3-ED0112C4029E}" destId="{3C88976D-4645-42B1-BA8F-335D2007433E}" srcOrd="1" destOrd="0" presId="urn:microsoft.com/office/officeart/2005/8/layout/radial1"/>
    <dgm:cxn modelId="{ADB178FF-4796-4767-90C0-983CFBC7454B}" srcId="{9E5AAEC0-8605-48E4-B060-2E6DF0CE16C3}" destId="{EC7A4ECF-82D4-48D3-9AFD-30CA8185EE00}" srcOrd="3" destOrd="0" parTransId="{B81A22D7-4DE2-492A-A346-72913692742D}" sibTransId="{E84AD837-1E8C-4599-84E4-43591C84B2E1}"/>
    <dgm:cxn modelId="{94B7887A-01F0-430E-897B-E68A91672EAC}" srcId="{DB0A7237-B131-420A-8401-9C7702971CD9}" destId="{A0013144-94BC-4B9B-B435-7EC5BB29C862}" srcOrd="1" destOrd="0" parTransId="{2B04C297-DD3F-4380-8576-7F682FD32603}" sibTransId="{2B276433-0AF2-4F69-80F6-4BEEF59ECAFB}"/>
    <dgm:cxn modelId="{46747365-9D42-4249-8649-2C87216FE5C4}" srcId="{DB0A7237-B131-420A-8401-9C7702971CD9}" destId="{540BC4A1-EFE3-4460-8BF1-1CD6BC9ACEEC}" srcOrd="0" destOrd="0" parTransId="{21EA457A-6E79-4D61-8133-826C628E925F}" sibTransId="{A44540D3-3065-4927-8E1D-AF8869D2C3E2}"/>
    <dgm:cxn modelId="{6E754D7E-B99D-4E4E-9EED-9520E948C60E}" type="presOf" srcId="{CF004F4E-AF10-4F07-8E5C-233F77A97A26}" destId="{399E87BD-1CB0-4114-B9F9-68D3297B6171}" srcOrd="0" destOrd="0" presId="urn:microsoft.com/office/officeart/2005/8/layout/radial1"/>
    <dgm:cxn modelId="{451CD056-36D4-4A13-884E-CA7AA59FD761}" type="presOf" srcId="{552D4051-DF74-4505-BE3C-54904D62D073}" destId="{F5F564A9-0DB0-4202-8C0E-14E94DD1C45A}" srcOrd="0" destOrd="0" presId="urn:microsoft.com/office/officeart/2005/8/layout/radial1"/>
    <dgm:cxn modelId="{829758B5-5834-4F2F-B814-D23C9C4A51B2}" type="presOf" srcId="{C65E5771-0992-4776-97C0-A29299C81D47}" destId="{7E0557A1-B8EC-438C-816D-0B558DCE32ED}" srcOrd="0" destOrd="0" presId="urn:microsoft.com/office/officeart/2005/8/layout/radial1"/>
    <dgm:cxn modelId="{14D31DD2-0A92-4A19-AD0E-5BBA3C22624B}" type="presOf" srcId="{27D07CD5-B02F-4406-87D3-A9E862F07A65}" destId="{1338CC87-4085-495D-ABCB-19F1A529C8CC}" srcOrd="0" destOrd="0" presId="urn:microsoft.com/office/officeart/2005/8/layout/radial1"/>
    <dgm:cxn modelId="{6F583468-0313-4496-8555-F616BD68494D}" srcId="{552D4051-DF74-4505-BE3C-54904D62D073}" destId="{C3BE2838-111C-4223-A22F-BB1463C89A28}" srcOrd="0" destOrd="0" parTransId="{E61243CB-AB6E-4ECF-B23B-5F58658A4896}" sibTransId="{B49F6793-92FC-4D48-8ED7-7AF5EBF7036D}"/>
    <dgm:cxn modelId="{D7912A02-B584-4804-8FE6-A3ED717D452F}" srcId="{552D4051-DF74-4505-BE3C-54904D62D073}" destId="{714426F1-677B-43A8-A088-11C7D441FD70}" srcOrd="4" destOrd="0" parTransId="{C65E5771-0992-4776-97C0-A29299C81D47}" sibTransId="{3C59AB0E-83A5-41A3-A74C-8467607C7F2C}"/>
    <dgm:cxn modelId="{70F4F8F6-86D0-4C90-BA64-2766C514069A}" srcId="{552D4051-DF74-4505-BE3C-54904D62D073}" destId="{D3DA4ED9-6848-47B3-AD94-106FA8A3FE87}" srcOrd="6" destOrd="0" parTransId="{EB68ACF2-3ECF-4F80-9B6C-4A9622DA8E57}" sibTransId="{66398D13-A578-4B41-BFE8-B1F659763FF2}"/>
    <dgm:cxn modelId="{6F053A5D-A738-41CC-AD3A-0A7579C55CE0}" type="presOf" srcId="{27D07CD5-B02F-4406-87D3-A9E862F07A65}" destId="{24260FFD-F07D-439C-9B23-C50F529B7EC0}" srcOrd="1" destOrd="0" presId="urn:microsoft.com/office/officeart/2005/8/layout/radial1"/>
    <dgm:cxn modelId="{0AE675EA-FA73-447C-A653-F35BC62E0C70}" type="presParOf" srcId="{FBFE1FC0-B1B5-4BA9-9F20-FF9F322ACEC6}" destId="{F5F564A9-0DB0-4202-8C0E-14E94DD1C45A}" srcOrd="0" destOrd="0" presId="urn:microsoft.com/office/officeart/2005/8/layout/radial1"/>
    <dgm:cxn modelId="{F595CE68-D1CB-464B-A10B-BE27F34F6513}" type="presParOf" srcId="{FBFE1FC0-B1B5-4BA9-9F20-FF9F322ACEC6}" destId="{F4E1DAFD-6D9D-495F-854F-BE89321389F1}" srcOrd="1" destOrd="0" presId="urn:microsoft.com/office/officeart/2005/8/layout/radial1"/>
    <dgm:cxn modelId="{BF5519E9-13D5-424D-9CD8-97B584C395B8}" type="presParOf" srcId="{F4E1DAFD-6D9D-495F-854F-BE89321389F1}" destId="{3C8A8DDF-6992-4F3D-8377-0478A2BE00B3}" srcOrd="0" destOrd="0" presId="urn:microsoft.com/office/officeart/2005/8/layout/radial1"/>
    <dgm:cxn modelId="{C971128C-7A4E-41FD-AECE-15ABB4BAD0FA}" type="presParOf" srcId="{FBFE1FC0-B1B5-4BA9-9F20-FF9F322ACEC6}" destId="{C458F0A6-24A3-4F89-999D-77D44D40FC4A}" srcOrd="2" destOrd="0" presId="urn:microsoft.com/office/officeart/2005/8/layout/radial1"/>
    <dgm:cxn modelId="{4BECAF61-5222-4ECD-8F69-91BA5008F765}" type="presParOf" srcId="{FBFE1FC0-B1B5-4BA9-9F20-FF9F322ACEC6}" destId="{1338CC87-4085-495D-ABCB-19F1A529C8CC}" srcOrd="3" destOrd="0" presId="urn:microsoft.com/office/officeart/2005/8/layout/radial1"/>
    <dgm:cxn modelId="{FDE356D6-513A-4FD8-9A8A-3E211C5A420D}" type="presParOf" srcId="{1338CC87-4085-495D-ABCB-19F1A529C8CC}" destId="{24260FFD-F07D-439C-9B23-C50F529B7EC0}" srcOrd="0" destOrd="0" presId="urn:microsoft.com/office/officeart/2005/8/layout/radial1"/>
    <dgm:cxn modelId="{581A6F85-7EED-4D35-96CC-5CEEA969BCF8}" type="presParOf" srcId="{FBFE1FC0-B1B5-4BA9-9F20-FF9F322ACEC6}" destId="{7F5687E4-0E90-46C9-BBE7-4825636FFF96}" srcOrd="4" destOrd="0" presId="urn:microsoft.com/office/officeart/2005/8/layout/radial1"/>
    <dgm:cxn modelId="{59C4D230-C28C-4813-AD78-AE8BB6278127}" type="presParOf" srcId="{FBFE1FC0-B1B5-4BA9-9F20-FF9F322ACEC6}" destId="{45E23162-D41C-4F33-9A6F-D716FA84CF05}" srcOrd="5" destOrd="0" presId="urn:microsoft.com/office/officeart/2005/8/layout/radial1"/>
    <dgm:cxn modelId="{81FB8635-AC1B-4171-9BCD-8153A86EC5A8}" type="presParOf" srcId="{45E23162-D41C-4F33-9A6F-D716FA84CF05}" destId="{3672A1F5-E983-4D3C-B66A-356003746214}" srcOrd="0" destOrd="0" presId="urn:microsoft.com/office/officeart/2005/8/layout/radial1"/>
    <dgm:cxn modelId="{B2DB4E58-B821-4D32-9CAC-46DE13034970}" type="presParOf" srcId="{FBFE1FC0-B1B5-4BA9-9F20-FF9F322ACEC6}" destId="{7D373F1D-2B8D-4A88-9626-98353FB5879A}" srcOrd="6" destOrd="0" presId="urn:microsoft.com/office/officeart/2005/8/layout/radial1"/>
    <dgm:cxn modelId="{5F8AF80A-2709-471D-8941-79741D9D11CF}" type="presParOf" srcId="{FBFE1FC0-B1B5-4BA9-9F20-FF9F322ACEC6}" destId="{4C936377-0C6D-4AB1-AC3C-1AB629D68017}" srcOrd="7" destOrd="0" presId="urn:microsoft.com/office/officeart/2005/8/layout/radial1"/>
    <dgm:cxn modelId="{6653038D-34DA-426D-A3E9-30EDAFF4A1CB}" type="presParOf" srcId="{4C936377-0C6D-4AB1-AC3C-1AB629D68017}" destId="{3C88976D-4645-42B1-BA8F-335D2007433E}" srcOrd="0" destOrd="0" presId="urn:microsoft.com/office/officeart/2005/8/layout/radial1"/>
    <dgm:cxn modelId="{B639887A-7446-414C-B3F8-EB284E22FA01}" type="presParOf" srcId="{FBFE1FC0-B1B5-4BA9-9F20-FF9F322ACEC6}" destId="{F2EE8DAB-15EF-4993-9C93-7845DA9DFEBC}" srcOrd="8" destOrd="0" presId="urn:microsoft.com/office/officeart/2005/8/layout/radial1"/>
    <dgm:cxn modelId="{5AFF9D85-78B1-46E3-B165-5DB4A7A5068C}" type="presParOf" srcId="{FBFE1FC0-B1B5-4BA9-9F20-FF9F322ACEC6}" destId="{7E0557A1-B8EC-438C-816D-0B558DCE32ED}" srcOrd="9" destOrd="0" presId="urn:microsoft.com/office/officeart/2005/8/layout/radial1"/>
    <dgm:cxn modelId="{2DDF3E0A-E09C-4693-A753-3CE21F1F4CD3}" type="presParOf" srcId="{7E0557A1-B8EC-438C-816D-0B558DCE32ED}" destId="{8674594E-621D-494D-88C3-EF9CBCFEE68C}" srcOrd="0" destOrd="0" presId="urn:microsoft.com/office/officeart/2005/8/layout/radial1"/>
    <dgm:cxn modelId="{F24AA7CE-2862-4ECD-92CC-EA0D2C95DB11}" type="presParOf" srcId="{FBFE1FC0-B1B5-4BA9-9F20-FF9F322ACEC6}" destId="{005F08A7-33A6-494D-8FB9-25EB7B13CC41}" srcOrd="10" destOrd="0" presId="urn:microsoft.com/office/officeart/2005/8/layout/radial1"/>
    <dgm:cxn modelId="{7D8A8625-4A60-41FB-95A0-B1F5799FAADE}" type="presParOf" srcId="{FBFE1FC0-B1B5-4BA9-9F20-FF9F322ACEC6}" destId="{660DB054-42AF-4DA5-851A-6AD272162428}" srcOrd="11" destOrd="0" presId="urn:microsoft.com/office/officeart/2005/8/layout/radial1"/>
    <dgm:cxn modelId="{6D713502-475F-4163-B874-2E531E7E08DB}" type="presParOf" srcId="{660DB054-42AF-4DA5-851A-6AD272162428}" destId="{5DE7147F-3E79-43B6-9324-969B1FCFBD8C}" srcOrd="0" destOrd="0" presId="urn:microsoft.com/office/officeart/2005/8/layout/radial1"/>
    <dgm:cxn modelId="{AFB3506C-01CF-4183-9D16-2C043FC23655}" type="presParOf" srcId="{FBFE1FC0-B1B5-4BA9-9F20-FF9F322ACEC6}" destId="{399E87BD-1CB0-4114-B9F9-68D3297B6171}" srcOrd="12" destOrd="0" presId="urn:microsoft.com/office/officeart/2005/8/layout/radial1"/>
    <dgm:cxn modelId="{6D092D85-12BF-4F37-B3D1-9C0976F61B0A}" type="presParOf" srcId="{FBFE1FC0-B1B5-4BA9-9F20-FF9F322ACEC6}" destId="{6DABF273-8C20-4B43-8D6D-0B20BA509314}" srcOrd="13" destOrd="0" presId="urn:microsoft.com/office/officeart/2005/8/layout/radial1"/>
    <dgm:cxn modelId="{9D1ACB8B-0231-4E78-A2B0-62720008E2A8}" type="presParOf" srcId="{6DABF273-8C20-4B43-8D6D-0B20BA509314}" destId="{4937F4FC-5083-4A90-B7FD-9377A6C6F8A2}" srcOrd="0" destOrd="0" presId="urn:microsoft.com/office/officeart/2005/8/layout/radial1"/>
    <dgm:cxn modelId="{5A900440-6201-40FE-8D9C-99DE650DB46F}" type="presParOf" srcId="{FBFE1FC0-B1B5-4BA9-9F20-FF9F322ACEC6}" destId="{A5AA0EC5-5AB0-44E5-967D-6DA3BC20D2E3}" srcOrd="14" destOrd="0" presId="urn:microsoft.com/office/officeart/2005/8/layout/radial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F02D1-D28D-415C-849E-A4EA1174112C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6019B-A16D-4F13-9299-2C7B55A011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0800BE-23A8-4773-B76A-A6E1F68FC7E2}" type="slidenum">
              <a:rPr lang="ru-RU"/>
              <a:pPr/>
              <a:t>2</a:t>
            </a:fld>
            <a:endParaRPr lang="ru-RU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ru-RU" sz="1000"/>
              <a:t> 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36019B-A16D-4F13-9299-2C7B55A0119E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F3C5F-3925-4F10-BEA9-4DBA7FA8044E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CEC36F-A7C9-4DEB-8EE3-AC68D194D2F6}" type="slidenum">
              <a:rPr lang="ru-RU"/>
              <a:pPr/>
              <a:t>3</a:t>
            </a:fld>
            <a:endParaRPr lang="ru-RU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04CE0A-4908-4626-B1E6-4CBB84EFE0F3}" type="slidenum">
              <a:rPr lang="ru-RU"/>
              <a:pPr/>
              <a:t>5</a:t>
            </a:fld>
            <a:endParaRPr lang="ru-RU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F98767-85E3-4421-909F-324B4A65321A}" type="slidenum">
              <a:rPr lang="ru-RU"/>
              <a:pPr/>
              <a:t>6</a:t>
            </a:fld>
            <a:endParaRPr lang="ru-RU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6EBEE1-8114-4AD1-9679-98EB2AB10CDF}" type="slidenum">
              <a:rPr lang="ru-RU"/>
              <a:pPr/>
              <a:t>12</a:t>
            </a:fld>
            <a:endParaRPr lang="ru-RU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544CB-3EBC-4351-9771-AB071ACCD991}" type="slidenum">
              <a:rPr lang="ru-RU"/>
              <a:pPr/>
              <a:t>13</a:t>
            </a:fld>
            <a:endParaRPr lang="ru-RU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BE6BB-0139-4537-A717-E94F05278438}" type="slidenum">
              <a:rPr lang="ru-RU"/>
              <a:pPr/>
              <a:t>14</a:t>
            </a:fld>
            <a:endParaRPr lang="ru-RU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208EF1-E118-4BF6-994D-D2AC7357AEE6}" type="slidenum">
              <a:rPr lang="ru-RU"/>
              <a:pPr/>
              <a:t>15</a:t>
            </a:fld>
            <a:endParaRPr lang="ru-RU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2A47E-9C97-4BA2-A5BD-2F77368F7190}" type="slidenum">
              <a:rPr lang="ru-RU"/>
              <a:pPr/>
              <a:t>16</a:t>
            </a:fld>
            <a:endParaRPr lang="ru-RU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BDF2F-51AE-4716-A2D0-194A444A3DB1}" type="datetimeFigureOut">
              <a:rPr lang="ru-RU" smtClean="0"/>
              <a:pPr/>
              <a:t>28.11.2014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9DC9-6C96-49A4-BC48-7DAA6BB9F3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2844" y="2130425"/>
            <a:ext cx="7629556" cy="1470025"/>
          </a:xfrm>
        </p:spPr>
        <p:txBody>
          <a:bodyPr>
            <a:noAutofit/>
          </a:bodyPr>
          <a:lstStyle/>
          <a:p>
            <a:r>
              <a:rPr lang="ru-RU" sz="4000" dirty="0" smtClean="0"/>
              <a:t>Проектная </a:t>
            </a:r>
            <a:r>
              <a:rPr lang="ru-RU" sz="4000" dirty="0" smtClean="0"/>
              <a:t>деятельность на уроках швейного дела, </a:t>
            </a:r>
            <a:r>
              <a:rPr lang="ru-RU" sz="4000" dirty="0" smtClean="0"/>
              <a:t>как форма работы  по профессиональной ориентации и социальной адаптации учащихся специальных коррекционных школ </a:t>
            </a:r>
            <a:r>
              <a:rPr lang="en-US" sz="4000" dirty="0" smtClean="0"/>
              <a:t> VIII </a:t>
            </a:r>
            <a:r>
              <a:rPr lang="ru-RU" sz="4000" dirty="0" smtClean="0"/>
              <a:t>вида.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«Звёздочка обдумывания»</a:t>
            </a:r>
            <a:endParaRPr lang="ru-RU" dirty="0"/>
          </a:p>
        </p:txBody>
      </p:sp>
      <p:pic>
        <p:nvPicPr>
          <p:cNvPr id="6" name="Рисунок 5" descr="http://festival.1september.ru/articles/624317/img1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1"/>
            <a:ext cx="792961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«ЗВЁЗДОЧКА ОБДУМЫВАНИЯ»</a:t>
            </a:r>
            <a:endParaRPr lang="ru-RU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1285852" y="1142984"/>
          <a:ext cx="6548462" cy="5532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3325812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Набор первоначальных идей</a:t>
            </a:r>
          </a:p>
        </p:txBody>
      </p:sp>
      <p:pic>
        <p:nvPicPr>
          <p:cNvPr id="44036" name="Picture 4" descr="j02176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4652963"/>
            <a:ext cx="1747837" cy="16938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9138" y="0"/>
            <a:ext cx="8139142" cy="5651500"/>
          </a:xfrm>
        </p:spPr>
        <p:txBody>
          <a:bodyPr/>
          <a:lstStyle/>
          <a:p>
            <a:pPr indent="7805738"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</a:rPr>
              <a:t>Упражнение </a:t>
            </a:r>
            <a:r>
              <a:rPr lang="ru-RU" sz="2800" b="1" dirty="0">
                <a:solidFill>
                  <a:srgbClr val="FF0000"/>
                </a:solidFill>
              </a:rPr>
              <a:t>«Мозговой штурм</a:t>
            </a:r>
            <a:r>
              <a:rPr lang="ru-RU" sz="2800" b="1" dirty="0" smtClean="0">
                <a:solidFill>
                  <a:srgbClr val="FF0000"/>
                </a:solidFill>
              </a:rPr>
              <a:t>»</a:t>
            </a:r>
          </a:p>
          <a:p>
            <a:pPr indent="7805738"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rgbClr val="000000"/>
                </a:solidFill>
              </a:rPr>
              <a:t> </a:t>
            </a:r>
            <a:r>
              <a:rPr lang="ru-RU" sz="2000" dirty="0">
                <a:solidFill>
                  <a:srgbClr val="000000"/>
                </a:solidFill>
              </a:rPr>
              <a:t/>
            </a:r>
            <a:br>
              <a:rPr lang="ru-RU" sz="2000" dirty="0">
                <a:solidFill>
                  <a:srgbClr val="000000"/>
                </a:solidFill>
              </a:rPr>
            </a:br>
            <a:r>
              <a:rPr lang="ru-RU" sz="2000" dirty="0">
                <a:solidFill>
                  <a:srgbClr val="000000"/>
                </a:solidFill>
              </a:rPr>
              <a:t/>
            </a:r>
            <a:br>
              <a:rPr lang="ru-RU" sz="2000" dirty="0">
                <a:solidFill>
                  <a:srgbClr val="000000"/>
                </a:solidFill>
              </a:rPr>
            </a:br>
            <a:r>
              <a:rPr lang="ru-RU" sz="2400" dirty="0">
                <a:solidFill>
                  <a:srgbClr val="000000"/>
                </a:solidFill>
              </a:rPr>
              <a:t> «Мозговой штурм», или свободное выражение своих мыслей, приводит к появлению множества идей. Во время «мозгового </a:t>
            </a:r>
            <a:r>
              <a:rPr lang="ru-RU" sz="2400" dirty="0" smtClean="0">
                <a:solidFill>
                  <a:srgbClr val="000000"/>
                </a:solidFill>
              </a:rPr>
              <a:t>штурма» учащиеся концентрируются  </a:t>
            </a:r>
            <a:r>
              <a:rPr lang="ru-RU" sz="2400" dirty="0">
                <a:solidFill>
                  <a:srgbClr val="000000"/>
                </a:solidFill>
              </a:rPr>
              <a:t>на том, чтобы «выплеснуть» все свои идеи, какими бы странными или непривлекательными они ни казались на первый взгляд. </a:t>
            </a:r>
            <a:r>
              <a:rPr lang="ru-RU" sz="2400" dirty="0" smtClean="0">
                <a:solidFill>
                  <a:srgbClr val="000000"/>
                </a:solidFill>
              </a:rPr>
              <a:t> Выполнение эскиза изделия.</a:t>
            </a:r>
            <a:endParaRPr lang="ru-RU" sz="2400" dirty="0"/>
          </a:p>
        </p:txBody>
      </p:sp>
      <p:pic>
        <p:nvPicPr>
          <p:cNvPr id="17101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773238"/>
            <a:ext cx="3302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6" name="Rectangle 8"/>
          <p:cNvSpPr>
            <a:spLocks noChangeArrowheads="1"/>
          </p:cNvSpPr>
          <p:nvPr/>
        </p:nvSpPr>
        <p:spPr bwMode="auto">
          <a:xfrm>
            <a:off x="3059113" y="4652963"/>
            <a:ext cx="2881312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</a:rPr>
              <a:t>Конкретное</a:t>
            </a:r>
            <a:br>
              <a:rPr lang="ru-RU" sz="1600" dirty="0">
                <a:solidFill>
                  <a:srgbClr val="000000"/>
                </a:solidFill>
              </a:rPr>
            </a:br>
            <a:r>
              <a:rPr lang="ru-RU" sz="1600" dirty="0">
                <a:solidFill>
                  <a:srgbClr val="000000"/>
                </a:solidFill>
              </a:rPr>
              <a:t>изделие</a:t>
            </a:r>
          </a:p>
        </p:txBody>
      </p:sp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6300788" y="4149725"/>
            <a:ext cx="24479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b="0"/>
          </a:p>
          <a:p>
            <a:pPr algn="ctr"/>
            <a:r>
              <a:rPr lang="ru-RU" sz="1600" b="0">
                <a:solidFill>
                  <a:srgbClr val="000000"/>
                </a:solidFill>
              </a:rPr>
              <a:t>Почему используется</a:t>
            </a:r>
            <a:r>
              <a:rPr lang="ru-RU" sz="1600" b="0"/>
              <a:t>?</a:t>
            </a:r>
            <a:endParaRPr lang="ru-RU" sz="1600"/>
          </a:p>
          <a:p>
            <a:pPr algn="ctr"/>
            <a:r>
              <a:rPr lang="ru-RU" sz="1600"/>
              <a:t/>
            </a:r>
            <a:br>
              <a:rPr lang="ru-RU" sz="1600"/>
            </a:br>
            <a:endParaRPr lang="ru-RU" sz="1600"/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395288" y="4149725"/>
            <a:ext cx="2209800" cy="647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0">
                <a:solidFill>
                  <a:srgbClr val="000000"/>
                </a:solidFill>
              </a:rPr>
              <a:t>В чем новизна?</a:t>
            </a:r>
          </a:p>
        </p:txBody>
      </p:sp>
      <p:sp>
        <p:nvSpPr>
          <p:cNvPr id="171019" name="Rectangle 11"/>
          <p:cNvSpPr>
            <a:spLocks noChangeArrowheads="1"/>
          </p:cNvSpPr>
          <p:nvPr/>
        </p:nvSpPr>
        <p:spPr bwMode="auto">
          <a:xfrm>
            <a:off x="323850" y="5229225"/>
            <a:ext cx="22320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0">
                <a:solidFill>
                  <a:srgbClr val="000000"/>
                </a:solidFill>
              </a:rPr>
              <a:t>Где используется?</a:t>
            </a:r>
          </a:p>
        </p:txBody>
      </p:sp>
      <p:sp>
        <p:nvSpPr>
          <p:cNvPr id="171020" name="Rectangle 12"/>
          <p:cNvSpPr>
            <a:spLocks noChangeArrowheads="1"/>
          </p:cNvSpPr>
          <p:nvPr/>
        </p:nvSpPr>
        <p:spPr bwMode="auto">
          <a:xfrm>
            <a:off x="6372225" y="5084763"/>
            <a:ext cx="2447925" cy="6921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sz="1600" b="0"/>
          </a:p>
          <a:p>
            <a:pPr algn="ctr"/>
            <a:r>
              <a:rPr lang="ru-RU" sz="1600" b="0">
                <a:solidFill>
                  <a:srgbClr val="000000"/>
                </a:solidFill>
              </a:rPr>
              <a:t>Кем используется</a:t>
            </a:r>
            <a:r>
              <a:rPr lang="ru-RU" sz="1600" b="0"/>
              <a:t>?</a:t>
            </a:r>
            <a:endParaRPr lang="ru-RU" sz="1600"/>
          </a:p>
          <a:p>
            <a:pPr algn="ctr"/>
            <a:r>
              <a:rPr lang="ru-RU" sz="1600"/>
              <a:t/>
            </a:r>
            <a:br>
              <a:rPr lang="ru-RU" sz="1600"/>
            </a:br>
            <a:endParaRPr lang="ru-RU" sz="1600"/>
          </a:p>
        </p:txBody>
      </p:sp>
      <p:sp>
        <p:nvSpPr>
          <p:cNvPr id="171021" name="Rectangle 13"/>
          <p:cNvSpPr>
            <a:spLocks noChangeArrowheads="1"/>
          </p:cNvSpPr>
          <p:nvPr/>
        </p:nvSpPr>
        <p:spPr bwMode="auto">
          <a:xfrm>
            <a:off x="2700338" y="5949950"/>
            <a:ext cx="3527425" cy="581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b="0">
                <a:solidFill>
                  <a:srgbClr val="000000"/>
                </a:solidFill>
              </a:rPr>
              <a:t>Когда используется</a:t>
            </a:r>
            <a:r>
              <a:rPr lang="ru-RU" sz="1600" b="0"/>
              <a:t>?</a:t>
            </a:r>
          </a:p>
        </p:txBody>
      </p:sp>
      <p:sp>
        <p:nvSpPr>
          <p:cNvPr id="171022" name="Line 14"/>
          <p:cNvSpPr>
            <a:spLocks noChangeShapeType="1"/>
          </p:cNvSpPr>
          <p:nvPr/>
        </p:nvSpPr>
        <p:spPr bwMode="auto">
          <a:xfrm>
            <a:off x="4356100" y="530066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1023" name="Line 15"/>
          <p:cNvSpPr>
            <a:spLocks noChangeShapeType="1"/>
          </p:cNvSpPr>
          <p:nvPr/>
        </p:nvSpPr>
        <p:spPr bwMode="auto">
          <a:xfrm>
            <a:off x="5076825" y="5300663"/>
            <a:ext cx="12954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1024" name="Line 16"/>
          <p:cNvSpPr>
            <a:spLocks noChangeShapeType="1"/>
          </p:cNvSpPr>
          <p:nvPr/>
        </p:nvSpPr>
        <p:spPr bwMode="auto">
          <a:xfrm flipH="1">
            <a:off x="2555875" y="5300663"/>
            <a:ext cx="10795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1025" name="Line 17"/>
          <p:cNvSpPr>
            <a:spLocks noChangeShapeType="1"/>
          </p:cNvSpPr>
          <p:nvPr/>
        </p:nvSpPr>
        <p:spPr bwMode="auto">
          <a:xfrm flipH="1" flipV="1">
            <a:off x="2627313" y="4365625"/>
            <a:ext cx="43180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71026" name="Line 18"/>
          <p:cNvSpPr>
            <a:spLocks noChangeShapeType="1"/>
          </p:cNvSpPr>
          <p:nvPr/>
        </p:nvSpPr>
        <p:spPr bwMode="auto">
          <a:xfrm flipV="1">
            <a:off x="5940425" y="4365625"/>
            <a:ext cx="360363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404813"/>
            <a:ext cx="8243887" cy="503237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marL="838200" indent="-838200"/>
            <a:r>
              <a:rPr lang="ru-RU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Краткая формулировка задачи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928670"/>
            <a:ext cx="8678893" cy="5357850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b="1" dirty="0">
                <a:solidFill>
                  <a:srgbClr val="000000"/>
                </a:solidFill>
              </a:rPr>
              <a:t>Формулировка задачи должна включать</a:t>
            </a:r>
            <a:r>
              <a:rPr lang="ru-RU" sz="2800" dirty="0">
                <a:solidFill>
                  <a:srgbClr val="000000"/>
                </a:solidFill>
              </a:rPr>
              <a:t>:</a:t>
            </a:r>
          </a:p>
          <a:p>
            <a:pPr>
              <a:buFontTx/>
              <a:buNone/>
            </a:pPr>
            <a:endParaRPr lang="ru-RU" sz="2800" dirty="0">
              <a:solidFill>
                <a:srgbClr val="000000"/>
              </a:solidFill>
            </a:endParaRPr>
          </a:p>
          <a:p>
            <a:r>
              <a:rPr lang="ru-RU" sz="2800" dirty="0">
                <a:solidFill>
                  <a:srgbClr val="000000"/>
                </a:solidFill>
              </a:rPr>
              <a:t>Название конечного продукта (в проекте)</a:t>
            </a:r>
          </a:p>
          <a:p>
            <a:r>
              <a:rPr lang="ru-RU" sz="2800" dirty="0">
                <a:solidFill>
                  <a:srgbClr val="000000"/>
                </a:solidFill>
              </a:rPr>
              <a:t>Цель проекта, какие потребности человека будут удовлетворены</a:t>
            </a:r>
          </a:p>
          <a:p>
            <a:r>
              <a:rPr lang="ru-RU" sz="2800" dirty="0">
                <a:solidFill>
                  <a:srgbClr val="000000"/>
                </a:solidFill>
              </a:rPr>
              <a:t>Субъект использования (конечный пользователь или сектор рынка)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36838"/>
            <a:ext cx="6913563" cy="865187"/>
          </a:xfrm>
          <a:solidFill>
            <a:schemeClr val="accent1"/>
          </a:solidFill>
        </p:spPr>
        <p:txBody>
          <a:bodyPr/>
          <a:lstStyle/>
          <a:p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Проработка идей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3716338"/>
            <a:ext cx="8229600" cy="2916237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/>
              <a:t>     </a:t>
            </a:r>
            <a:endParaRPr lang="ru-RU" sz="24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836613"/>
            <a:ext cx="8229600" cy="57959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dirty="0"/>
              <a:t>     </a:t>
            </a:r>
            <a:r>
              <a:rPr lang="ru-RU" sz="2400" b="1" dirty="0">
                <a:solidFill>
                  <a:srgbClr val="000000"/>
                </a:solidFill>
              </a:rPr>
              <a:t>Взаимозависимые элементы:</a:t>
            </a:r>
          </a:p>
          <a:p>
            <a:r>
              <a:rPr lang="ru-RU" sz="2400" dirty="0">
                <a:solidFill>
                  <a:srgbClr val="000000"/>
                </a:solidFill>
              </a:rPr>
              <a:t>Форма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Назначение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Необходимые материалы</a:t>
            </a:r>
          </a:p>
          <a:p>
            <a:r>
              <a:rPr lang="ru-RU" sz="2400" dirty="0">
                <a:solidFill>
                  <a:srgbClr val="000000"/>
                </a:solidFill>
              </a:rPr>
              <a:t>Способ выполнения проекта</a:t>
            </a:r>
          </a:p>
          <a:p>
            <a:r>
              <a:rPr lang="ru-RU" sz="2400" dirty="0">
                <a:solidFill>
                  <a:srgbClr val="000000"/>
                </a:solidFill>
              </a:rPr>
              <a:t>Стоимость выполнения проекта</a:t>
            </a:r>
          </a:p>
          <a:p>
            <a:r>
              <a:rPr lang="ru-RU" sz="2400" dirty="0">
                <a:solidFill>
                  <a:srgbClr val="000000"/>
                </a:solidFill>
              </a:rPr>
              <a:t>Последствия для окружающей среды и социальные </a:t>
            </a:r>
            <a:r>
              <a:rPr lang="ru-RU" sz="2400" dirty="0" smtClean="0">
                <a:solidFill>
                  <a:srgbClr val="000000"/>
                </a:solidFill>
              </a:rPr>
              <a:t>последствия.</a:t>
            </a:r>
          </a:p>
          <a:p>
            <a:r>
              <a:rPr lang="ru-RU" sz="2400" dirty="0" smtClean="0">
                <a:solidFill>
                  <a:srgbClr val="000000"/>
                </a:solidFill>
              </a:rPr>
              <a:t>В проекте указываются </a:t>
            </a:r>
            <a:r>
              <a:rPr lang="ru-RU" sz="2400" dirty="0" err="1" smtClean="0">
                <a:solidFill>
                  <a:srgbClr val="000000"/>
                </a:solidFill>
              </a:rPr>
              <a:t>межпредметные</a:t>
            </a:r>
            <a:r>
              <a:rPr lang="ru-RU" sz="2400" smtClean="0">
                <a:solidFill>
                  <a:srgbClr val="000000"/>
                </a:solidFill>
              </a:rPr>
              <a:t> связи.</a:t>
            </a:r>
            <a:endParaRPr lang="ru-RU" sz="2400" dirty="0">
              <a:solidFill>
                <a:srgbClr val="000000"/>
              </a:solidFill>
            </a:endParaRPr>
          </a:p>
        </p:txBody>
      </p:sp>
      <p:pic>
        <p:nvPicPr>
          <p:cNvPr id="184324" name="Picture 4" descr="j0292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724400"/>
            <a:ext cx="1868488" cy="1773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/>
              <a:t>      Пример продукта проектной деятельности</a:t>
            </a:r>
            <a:endParaRPr lang="ru-RU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2844" y="274638"/>
            <a:ext cx="8858312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ПРОЕКТ «ТАНЦЕВАЛЬНЫЕ КОСТЮМЫ»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Юля\Мои документы\Мои рисунки\IMG_1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286776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Юля\Мои документы\Мои рисунки\IMG_1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842968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844" y="620713"/>
            <a:ext cx="8605869" cy="35814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3333FF"/>
                </a:solidFill>
              </a:rPr>
              <a:t>«Метод проектов»</a:t>
            </a:r>
            <a:br>
              <a:rPr lang="ru-RU" sz="4800" dirty="0">
                <a:solidFill>
                  <a:srgbClr val="3333FF"/>
                </a:solidFill>
              </a:rPr>
            </a:br>
            <a:r>
              <a:rPr lang="ru-RU" sz="4800" dirty="0">
                <a:solidFill>
                  <a:srgbClr val="3333FF"/>
                </a:solidFill>
              </a:rPr>
              <a:t> в образовании </a:t>
            </a:r>
            <a:r>
              <a:rPr lang="ru-RU" sz="4800" dirty="0" smtClean="0">
                <a:solidFill>
                  <a:srgbClr val="3333FF"/>
                </a:solidFill>
              </a:rPr>
              <a:t>школьников</a:t>
            </a:r>
            <a:br>
              <a:rPr lang="ru-RU" sz="4800" dirty="0" smtClean="0">
                <a:solidFill>
                  <a:srgbClr val="3333FF"/>
                </a:solidFill>
              </a:rPr>
            </a:br>
            <a:r>
              <a:rPr lang="ru-RU" sz="4800" dirty="0" smtClean="0">
                <a:solidFill>
                  <a:srgbClr val="3333FF"/>
                </a:solidFill>
              </a:rPr>
              <a:t>Специальных (коррекционных) школ</a:t>
            </a:r>
            <a:r>
              <a:rPr lang="en-US" sz="4800" dirty="0" smtClean="0">
                <a:solidFill>
                  <a:srgbClr val="3333FF"/>
                </a:solidFill>
              </a:rPr>
              <a:t> VIII </a:t>
            </a:r>
            <a:r>
              <a:rPr lang="ru-RU" sz="4800" dirty="0" smtClean="0">
                <a:solidFill>
                  <a:srgbClr val="3333FF"/>
                </a:solidFill>
              </a:rPr>
              <a:t>вида.</a:t>
            </a:r>
            <a:endParaRPr lang="ru-RU" sz="4800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Documents and Settings\Юля\Мои документы\Мои рисунки\IMG_1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00100" y="642918"/>
            <a:ext cx="6929485" cy="5483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715436" cy="1143000"/>
          </a:xfrm>
        </p:spPr>
        <p:txBody>
          <a:bodyPr/>
          <a:lstStyle/>
          <a:p>
            <a:r>
              <a:rPr lang="ru-RU" dirty="0" smtClean="0"/>
              <a:t>ПРОЕКТ « ВЕСЁЛЫЙ ХОРОВОД»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480" y="1693559"/>
            <a:ext cx="6035040" cy="433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«Платье для куклы».</a:t>
            </a:r>
            <a:endParaRPr lang="ru-RU" dirty="0"/>
          </a:p>
        </p:txBody>
      </p:sp>
      <p:pic>
        <p:nvPicPr>
          <p:cNvPr id="9218" name="Picture 2" descr="C:\Documents and Settings\Юля\Мои документы\Мои рисунки\IMG_10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28806" y="2000228"/>
            <a:ext cx="4786322" cy="3929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Юля\Мои документы\Мои рисунки\IMG_10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857356" y="571480"/>
            <a:ext cx="5214974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 «Шальвары»</a:t>
            </a:r>
            <a:endParaRPr lang="ru-RU" dirty="0"/>
          </a:p>
        </p:txBody>
      </p:sp>
      <p:pic>
        <p:nvPicPr>
          <p:cNvPr id="13314" name="Picture 2" descr="C:\Documents and Settings\Юля\Мои документы\Мои рисунки\шальвары\IMG_07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Documents and Settings\Юля\Мои документы\Мои рисунки\шальвары\IMG_0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1538" y="928670"/>
            <a:ext cx="7215237" cy="5197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571480"/>
            <a:ext cx="8715436" cy="578647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3600" b="1" dirty="0">
                <a:solidFill>
                  <a:srgbClr val="000000"/>
                </a:solidFill>
              </a:rPr>
              <a:t>Метод проектов </a:t>
            </a:r>
            <a:r>
              <a:rPr lang="ru-RU" sz="3600" dirty="0">
                <a:solidFill>
                  <a:srgbClr val="000000"/>
                </a:solidFill>
              </a:rPr>
              <a:t>- способ организации познавательно-трудовой деятельности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ru-RU" sz="3600" dirty="0">
                <a:solidFill>
                  <a:srgbClr val="000000"/>
                </a:solidFill>
              </a:rPr>
              <a:t>учащихся, предусматривающей определение потребностей людей, проектирование продукта труда в соответствии с этими потребностями, изготовление изделия или оказание услуги, </a:t>
            </a:r>
            <a:r>
              <a:rPr lang="ru-RU" sz="3600" dirty="0" smtClean="0">
                <a:solidFill>
                  <a:srgbClr val="000000"/>
                </a:solidFill>
              </a:rPr>
              <a:t>оценка </a:t>
            </a:r>
            <a:r>
              <a:rPr lang="ru-RU" sz="3600" dirty="0">
                <a:solidFill>
                  <a:srgbClr val="000000"/>
                </a:solidFill>
              </a:rPr>
              <a:t>качества, определение реального спроса на рынке товаров.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Documents and Settings\Юля\Мои документы\Мои рисунки\шальвары\IMG_0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94552" y="1160338"/>
            <a:ext cx="5154895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/>
              <a:t>Проект  «ЖИЛЕТ»</a:t>
            </a:r>
            <a:endParaRPr lang="ru-RU" sz="6600" dirty="0"/>
          </a:p>
        </p:txBody>
      </p:sp>
      <p:pic>
        <p:nvPicPr>
          <p:cNvPr id="14338" name="Picture 2" descr="C:\Documents and Settings\Юля\Мои документы\Мои рисунки\жилеты\IMG_0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85853" y="1571612"/>
            <a:ext cx="6303456" cy="455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Documents and Settings\Юля\Мои документы\Мои рисунки\жилеты\IMG_07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Documents and Settings\Юля\Мои документы\Мои рисунки\жилеты\IMG_07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изделия</a:t>
            </a:r>
            <a:endParaRPr lang="ru-RU" dirty="0"/>
          </a:p>
        </p:txBody>
      </p:sp>
      <p:pic>
        <p:nvPicPr>
          <p:cNvPr id="1026" name="Picture 2" descr="C:\Documents and Settings\Юля\Мои документы\Мои рисунки\IMG_1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394472" cy="4525963"/>
          </a:xfrm>
          <a:prstGeom prst="rect">
            <a:avLst/>
          </a:prstGeom>
          <a:noFill/>
        </p:spPr>
      </p:pic>
      <p:pic>
        <p:nvPicPr>
          <p:cNvPr id="7" name="Рисунок 6" descr="C:\Documents and Settings\Юля\Мои документы\Мои рисунки\пройма\пройма 0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214554"/>
            <a:ext cx="3234513" cy="436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Documents and Settings\Юля\Мои документы\Мои рисунки\IMG_106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564933" y="-78737"/>
            <a:ext cx="2500330" cy="2657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Юля\Мои документы\Мои рисунки\IMG_089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Юля\Мои документы\Мои рисунки\IMG_085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214554"/>
            <a:ext cx="4105510" cy="413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Documents and Settings\Юля\Мои документы\Мои рисунки\IMG_1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278779" y="1493169"/>
            <a:ext cx="5154895" cy="4168773"/>
          </a:xfrm>
          <a:prstGeom prst="rect">
            <a:avLst/>
          </a:prstGeom>
          <a:noFill/>
        </p:spPr>
      </p:pic>
      <p:pic>
        <p:nvPicPr>
          <p:cNvPr id="7" name="Рисунок 6" descr="C:\Documents and Settings\Юля\Мои документы\Мои рисунки\IMG_09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0"/>
            <a:ext cx="4233973" cy="36363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Юля\Мои документы\Мои рисунки\IMG_09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11483" y="968617"/>
            <a:ext cx="6034617" cy="4525963"/>
          </a:xfrm>
          <a:prstGeom prst="rect">
            <a:avLst/>
          </a:prstGeom>
          <a:noFill/>
        </p:spPr>
      </p:pic>
      <p:pic>
        <p:nvPicPr>
          <p:cNvPr id="6" name="Рисунок 5" descr="C:\Documents and Settings\Юля\Мои документы\Мои рисунки\IMG_092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3858540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Юля\Мои документы\Мои рисунки\IMG_0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81304" y="909877"/>
            <a:ext cx="5248824" cy="3857651"/>
          </a:xfrm>
          <a:prstGeom prst="rect">
            <a:avLst/>
          </a:prstGeom>
          <a:noFill/>
        </p:spPr>
      </p:pic>
      <p:pic>
        <p:nvPicPr>
          <p:cNvPr id="5123" name="Picture 3" descr="C:\Documents and Settings\Юля\Мои документы\Мои рисунки\IMG_0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714488"/>
            <a:ext cx="4171928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Documents and Settings\Юля\Мои документы\Мои рисунки\IMG_0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11483" y="1397245"/>
            <a:ext cx="6034617" cy="4525963"/>
          </a:xfrm>
          <a:prstGeom prst="rect">
            <a:avLst/>
          </a:prstGeom>
          <a:noFill/>
        </p:spPr>
      </p:pic>
      <p:pic>
        <p:nvPicPr>
          <p:cNvPr id="7171" name="Picture 3" descr="C:\Documents and Settings\Юля\Мои документы\Мои рисунки\IMG_0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671862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43887" cy="4318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Основные 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требования к учебным проектам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2205038"/>
            <a:ext cx="7869237" cy="32686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3600" dirty="0">
                <a:solidFill>
                  <a:srgbClr val="000000"/>
                </a:solidFill>
              </a:rPr>
              <a:t>  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39750" y="1196975"/>
            <a:ext cx="82804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b="0" dirty="0">
                <a:solidFill>
                  <a:srgbClr val="FF0000"/>
                </a:solidFill>
              </a:rPr>
              <a:t>Организационно-педагогические:</a:t>
            </a:r>
          </a:p>
          <a:p>
            <a:r>
              <a:rPr lang="ru-RU" b="0" dirty="0">
                <a:solidFill>
                  <a:srgbClr val="000000"/>
                </a:solidFill>
              </a:rPr>
              <a:t>- Логическое продолжение процесса овладения учебным материалом</a:t>
            </a:r>
          </a:p>
          <a:p>
            <a:r>
              <a:rPr lang="ru-RU" b="0" dirty="0">
                <a:solidFill>
                  <a:srgbClr val="000000"/>
                </a:solidFill>
              </a:rPr>
              <a:t>- Комплексное отражение изученных вопросов и практических работ в  течение учебного года</a:t>
            </a:r>
          </a:p>
          <a:p>
            <a:r>
              <a:rPr lang="ru-RU" b="0" dirty="0">
                <a:solidFill>
                  <a:srgbClr val="000000"/>
                </a:solidFill>
              </a:rPr>
              <a:t>- </a:t>
            </a:r>
            <a:r>
              <a:rPr lang="ru-RU" b="0" dirty="0" err="1">
                <a:solidFill>
                  <a:srgbClr val="000000"/>
                </a:solidFill>
              </a:rPr>
              <a:t>Профориентационная</a:t>
            </a:r>
            <a:r>
              <a:rPr lang="ru-RU" b="0" dirty="0">
                <a:solidFill>
                  <a:srgbClr val="000000"/>
                </a:solidFill>
              </a:rPr>
              <a:t> направленность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ru-RU" sz="1600" b="0" dirty="0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2843213" y="2565400"/>
            <a:ext cx="29448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Психолого-физиологические:</a:t>
            </a:r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468313" y="2851150"/>
            <a:ext cx="80645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 dirty="0">
                <a:solidFill>
                  <a:srgbClr val="000000"/>
                </a:solidFill>
              </a:rPr>
              <a:t>- Соответствие уровню подготовки учащихся, их индивидуальным,    возрастным физиологическим возможностям</a:t>
            </a:r>
          </a:p>
          <a:p>
            <a:r>
              <a:rPr lang="ru-RU" b="0" dirty="0">
                <a:solidFill>
                  <a:srgbClr val="000000"/>
                </a:solidFill>
              </a:rPr>
              <a:t>- Обеспечение санитарно-гигиенических и безопасных условий труда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 rot="10800000" flipV="1">
            <a:off x="642908" y="4028559"/>
            <a:ext cx="60722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            Технолого-экономические</a:t>
            </a:r>
            <a:r>
              <a:rPr lang="ru-RU" b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539750" y="4508500"/>
            <a:ext cx="8064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 dirty="0">
                <a:solidFill>
                  <a:srgbClr val="000000"/>
                </a:solidFill>
              </a:rPr>
              <a:t>- Соответствие материально-техническим возможностям учебных мастерских</a:t>
            </a:r>
          </a:p>
          <a:p>
            <a:r>
              <a:rPr lang="ru-RU" b="0" dirty="0">
                <a:solidFill>
                  <a:srgbClr val="000000"/>
                </a:solidFill>
              </a:rPr>
              <a:t>- Учет региональных, национальных особенностей и местных условий</a:t>
            </a:r>
          </a:p>
          <a:p>
            <a:r>
              <a:rPr lang="ru-RU" b="0" dirty="0">
                <a:solidFill>
                  <a:srgbClr val="000000"/>
                </a:solidFill>
              </a:rPr>
              <a:t>- Использование рациональных технологий, экономичность, </a:t>
            </a:r>
            <a:r>
              <a:rPr lang="ru-RU" b="0" dirty="0" err="1">
                <a:solidFill>
                  <a:srgbClr val="000000"/>
                </a:solidFill>
              </a:rPr>
              <a:t>экологичность</a:t>
            </a:r>
            <a:r>
              <a:rPr lang="ru-RU" b="0" dirty="0">
                <a:solidFill>
                  <a:srgbClr val="000000"/>
                </a:solidFill>
              </a:rPr>
              <a:t>, эргономичность, соответствие требованиям дизайна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выставки</a:t>
            </a:r>
            <a:endParaRPr lang="ru-RU" dirty="0"/>
          </a:p>
        </p:txBody>
      </p:sp>
      <p:pic>
        <p:nvPicPr>
          <p:cNvPr id="3074" name="Picture 2" descr="C:\Documents and Settings\Юля\Мои документы\Мои рисунки\IMG_09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500174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выставки</a:t>
            </a:r>
            <a:endParaRPr lang="ru-RU" dirty="0"/>
          </a:p>
        </p:txBody>
      </p:sp>
      <p:pic>
        <p:nvPicPr>
          <p:cNvPr id="4" name="Содержимое 3" descr="C:\Documents and Settings\Юля\Мои документы\Мои рисунки\IMG_09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86874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« КРОВАТКА ДЛЯ КУКЛЫ»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Юля\Мои документы\Мои рисунки\IMG_10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5698" y="1790154"/>
            <a:ext cx="524879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Юля\Мои документы\Мои рисунки\IMG_097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450709" y="907085"/>
            <a:ext cx="4857784" cy="3757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:\Documents and Settings\Юля\Мои документы\Мои рисунки\IMG_0810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Documents and Settings\Юля\Мои документы\Мои рисунки\IMG_080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17820" y="3311874"/>
            <a:ext cx="4137072" cy="2371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214686"/>
            <a:ext cx="750099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5" name="WordArt 1"/>
          <p:cNvSpPr>
            <a:spLocks noChangeArrowheads="1" noChangeShapeType="1" noTextEdit="1"/>
          </p:cNvSpPr>
          <p:nvPr/>
        </p:nvSpPr>
        <p:spPr bwMode="auto">
          <a:xfrm>
            <a:off x="500034" y="457200"/>
            <a:ext cx="7358114" cy="14001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Проект «  Доброе дело»  </a:t>
            </a:r>
            <a:endParaRPr lang="ru-RU" sz="3600" kern="10" spc="0" dirty="0">
              <a:ln w="9525">
                <a:noFill/>
                <a:round/>
                <a:headEnd/>
                <a:tailEnd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85934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Муниципальное бюджетное специальное ( коррекционное) образовательное учреждение</a:t>
            </a:r>
          </a:p>
          <a:p>
            <a:r>
              <a:rPr lang="ru-RU" dirty="0" smtClean="0"/>
              <a:t>            для обучающихся, воспитанников с ограниченными возможностями здоровья</a:t>
            </a:r>
          </a:p>
          <a:p>
            <a:r>
              <a:rPr lang="ru-RU" dirty="0" smtClean="0"/>
              <a:t>        «Специальная (коррекционная) общеобразовательная школа-интернат VIII вида»</a:t>
            </a:r>
          </a:p>
          <a:p>
            <a:r>
              <a:rPr lang="ru-RU" dirty="0" smtClean="0"/>
              <a:t>                                                  г. Ногинска Московской  области.</a:t>
            </a:r>
          </a:p>
          <a:p>
            <a:r>
              <a:rPr lang="ru-RU" u="sng" dirty="0" smtClean="0"/>
              <a:t> 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54098"/>
          </a:xfrm>
        </p:spPr>
        <p:txBody>
          <a:bodyPr>
            <a:noAutofit/>
          </a:bodyPr>
          <a:lstStyle/>
          <a:p>
            <a:r>
              <a:rPr lang="ru-RU" sz="48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Проект «  Доброе дело»  </a:t>
            </a:r>
            <a:br>
              <a:rPr lang="ru-RU" sz="4800" kern="10" dirty="0" smtClean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</a:b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572164"/>
          </a:xfrm>
        </p:spPr>
        <p:txBody>
          <a:bodyPr>
            <a:normAutofit fontScale="25000" lnSpcReduction="20000"/>
          </a:bodyPr>
          <a:lstStyle/>
          <a:p>
            <a:endParaRPr lang="ru-RU" sz="6400" i="1" dirty="0" smtClean="0"/>
          </a:p>
          <a:p>
            <a:r>
              <a:rPr lang="ru-RU" sz="6400" i="1" dirty="0" smtClean="0"/>
              <a:t>Добрым быть совсем, совсем не просто.</a:t>
            </a:r>
            <a:br>
              <a:rPr lang="ru-RU" sz="6400" i="1" dirty="0" smtClean="0"/>
            </a:br>
            <a:r>
              <a:rPr lang="ru-RU" sz="6400" i="1" dirty="0" smtClean="0"/>
              <a:t>Не зависит доброта от роста.</a:t>
            </a:r>
            <a:br>
              <a:rPr lang="ru-RU" sz="6400" i="1" dirty="0" smtClean="0"/>
            </a:br>
            <a:r>
              <a:rPr lang="ru-RU" sz="6400" i="1" dirty="0" smtClean="0"/>
              <a:t>Не зависит доброта от цвета.</a:t>
            </a:r>
            <a:br>
              <a:rPr lang="ru-RU" sz="6400" i="1" dirty="0" smtClean="0"/>
            </a:br>
            <a:r>
              <a:rPr lang="ru-RU" sz="6400" i="1" dirty="0" smtClean="0"/>
              <a:t>Доброта ни пряник, ни конфета.</a:t>
            </a:r>
            <a:endParaRPr lang="ru-RU" sz="6400" dirty="0" smtClean="0"/>
          </a:p>
          <a:p>
            <a:r>
              <a:rPr lang="ru-RU" sz="6400" i="1" dirty="0" smtClean="0"/>
              <a:t>Только надо, надо добрым быть.</a:t>
            </a:r>
            <a:br>
              <a:rPr lang="ru-RU" sz="6400" i="1" dirty="0" smtClean="0"/>
            </a:br>
            <a:r>
              <a:rPr lang="ru-RU" sz="6400" i="1" dirty="0" smtClean="0"/>
              <a:t>И в беде друг друга не забыть.</a:t>
            </a:r>
            <a:br>
              <a:rPr lang="ru-RU" sz="6400" i="1" dirty="0" smtClean="0"/>
            </a:br>
            <a:r>
              <a:rPr lang="ru-RU" sz="6400" i="1" dirty="0" smtClean="0"/>
              <a:t>И завертится земля быстрей,</a:t>
            </a:r>
            <a:br>
              <a:rPr lang="ru-RU" sz="6400" i="1" dirty="0" smtClean="0"/>
            </a:br>
            <a:r>
              <a:rPr lang="ru-RU" sz="6400" i="1" dirty="0" smtClean="0"/>
              <a:t>Если будем мы с тобой добрей.</a:t>
            </a:r>
            <a:endParaRPr lang="ru-RU" sz="6400" dirty="0" smtClean="0"/>
          </a:p>
          <a:p>
            <a:r>
              <a:rPr lang="ru-RU" sz="6400" i="1" dirty="0" smtClean="0"/>
              <a:t> Добрым быть совсем. Совсем не просто.</a:t>
            </a:r>
            <a:br>
              <a:rPr lang="ru-RU" sz="6400" i="1" dirty="0" smtClean="0"/>
            </a:br>
            <a:r>
              <a:rPr lang="ru-RU" sz="6400" i="1" dirty="0" smtClean="0"/>
              <a:t>Не зависит доброта от роста.</a:t>
            </a:r>
            <a:br>
              <a:rPr lang="ru-RU" sz="6400" i="1" dirty="0" smtClean="0"/>
            </a:br>
            <a:r>
              <a:rPr lang="ru-RU" sz="6400" i="1" dirty="0" smtClean="0"/>
              <a:t>Доброта приносит людям радость.</a:t>
            </a:r>
            <a:br>
              <a:rPr lang="ru-RU" sz="6400" i="1" dirty="0" smtClean="0"/>
            </a:br>
            <a:r>
              <a:rPr lang="ru-RU" sz="6400" i="1" dirty="0" smtClean="0"/>
              <a:t>И взамен не требует награды.</a:t>
            </a:r>
            <a:endParaRPr lang="ru-RU" sz="6400" dirty="0" smtClean="0"/>
          </a:p>
          <a:p>
            <a:r>
              <a:rPr lang="ru-RU" sz="6400" i="1" dirty="0" smtClean="0"/>
              <a:t>Доброта с годами не стареет.</a:t>
            </a:r>
            <a:br>
              <a:rPr lang="ru-RU" sz="6400" i="1" dirty="0" smtClean="0"/>
            </a:br>
            <a:r>
              <a:rPr lang="ru-RU" sz="6400" i="1" dirty="0" smtClean="0"/>
              <a:t>Доброта от холода согреет</a:t>
            </a:r>
            <a:br>
              <a:rPr lang="ru-RU" sz="6400" i="1" dirty="0" smtClean="0"/>
            </a:br>
            <a:r>
              <a:rPr lang="ru-RU" sz="6400" i="1" dirty="0" smtClean="0"/>
              <a:t>Если доброта, как солнце светит</a:t>
            </a:r>
            <a:br>
              <a:rPr lang="ru-RU" sz="6400" i="1" dirty="0" smtClean="0"/>
            </a:br>
            <a:r>
              <a:rPr lang="ru-RU" sz="6400" i="1" dirty="0" smtClean="0"/>
              <a:t>Радуются взрослые и дети</a:t>
            </a:r>
            <a:r>
              <a:rPr lang="ru-RU" sz="6400" dirty="0" smtClean="0"/>
              <a:t>.</a:t>
            </a:r>
          </a:p>
          <a:p>
            <a:r>
              <a:rPr lang="ru-RU" sz="6400" b="1" dirty="0" smtClean="0"/>
              <a:t>И. </a:t>
            </a:r>
            <a:r>
              <a:rPr lang="ru-RU" sz="6400" b="1" dirty="0" err="1" smtClean="0"/>
              <a:t>Лученок</a:t>
            </a:r>
            <a:endParaRPr lang="ru-RU" sz="6400" dirty="0" smtClean="0"/>
          </a:p>
          <a:p>
            <a:r>
              <a:rPr lang="ru-RU" sz="6400" dirty="0" smtClean="0"/>
              <a:t>                                 </a:t>
            </a:r>
            <a:endParaRPr lang="ru-RU" sz="4900" dirty="0" smtClean="0"/>
          </a:p>
          <a:p>
            <a:endParaRPr lang="ru-RU" sz="4900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sz="6400" dirty="0" smtClean="0"/>
              <a:t>                                  Руководитель проекта  -   Ершова Ю.В., учитель швейного дела     </a:t>
            </a:r>
          </a:p>
          <a:p>
            <a:pPr>
              <a:buNone/>
            </a:pPr>
            <a:r>
              <a:rPr lang="ru-RU" sz="6400" dirty="0" smtClean="0"/>
              <a:t>                                                   (высшая квалификационная категория)</a:t>
            </a:r>
          </a:p>
          <a:p>
            <a:r>
              <a:rPr lang="ru-RU" sz="6400" dirty="0" smtClean="0"/>
              <a:t>                                                              2013-2014 учебный год</a:t>
            </a:r>
            <a:endParaRPr lang="ru-RU" sz="6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Documents and Settings\Юля\Мои документы\Мои рисунки\IMG_1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8001055" cy="5054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Documents and Settings\Юля\Мои документы\Мои рисунки\IMG_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42852"/>
            <a:ext cx="5572164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428604"/>
            <a:ext cx="8229600" cy="5929354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FF0000"/>
                </a:solidFill>
              </a:rPr>
              <a:t>Проект </a:t>
            </a:r>
            <a:br>
              <a:rPr lang="ru-RU" sz="6600" dirty="0" smtClean="0">
                <a:solidFill>
                  <a:srgbClr val="FF0000"/>
                </a:solidFill>
              </a:rPr>
            </a:br>
            <a:r>
              <a:rPr lang="ru-RU" sz="6600" dirty="0" smtClean="0">
                <a:solidFill>
                  <a:srgbClr val="FF0000"/>
                </a:solidFill>
              </a:rPr>
              <a:t>«По страницам Красной  книги»</a:t>
            </a:r>
            <a:endParaRPr lang="ru-RU" sz="6600" dirty="0">
              <a:solidFill>
                <a:srgbClr val="FF0000"/>
              </a:solidFill>
            </a:endParaRPr>
          </a:p>
        </p:txBody>
      </p:sp>
      <p:sp>
        <p:nvSpPr>
          <p:cNvPr id="16385" name="AutoShape 1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принципы учебного проектирования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060574"/>
            <a:ext cx="8543956" cy="4011631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</a:rPr>
              <a:t>Опора на интерес детей, а также ранее усвоенный </a:t>
            </a:r>
            <a:r>
              <a:rPr lang="ru-RU" sz="2800" b="1" dirty="0" smtClean="0">
                <a:solidFill>
                  <a:srgbClr val="000000"/>
                </a:solidFill>
              </a:rPr>
              <a:t>материал.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</a:rPr>
              <a:t>Возможно большая самостоятельность </a:t>
            </a:r>
            <a:r>
              <a:rPr lang="ru-RU" sz="2800" b="1" dirty="0" smtClean="0">
                <a:solidFill>
                  <a:srgbClr val="000000"/>
                </a:solidFill>
              </a:rPr>
              <a:t>учащихся.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</a:rPr>
              <a:t>Творческая </a:t>
            </a:r>
            <a:r>
              <a:rPr lang="ru-RU" sz="2800" b="1" dirty="0" smtClean="0">
                <a:solidFill>
                  <a:srgbClr val="000000"/>
                </a:solidFill>
              </a:rPr>
              <a:t>направленность.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</a:rPr>
              <a:t>Практическая осуществимость </a:t>
            </a:r>
            <a:r>
              <a:rPr lang="ru-RU" sz="2800" b="1" dirty="0" smtClean="0">
                <a:solidFill>
                  <a:srgbClr val="000000"/>
                </a:solidFill>
              </a:rPr>
              <a:t>проекта.</a:t>
            </a:r>
            <a:endParaRPr lang="ru-RU" sz="2800" b="1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2800" b="1" dirty="0">
                <a:solidFill>
                  <a:srgbClr val="000000"/>
                </a:solidFill>
              </a:rPr>
              <a:t>Связь с потребностями </a:t>
            </a:r>
            <a:r>
              <a:rPr lang="ru-RU" sz="2800" b="1" dirty="0" smtClean="0">
                <a:solidFill>
                  <a:srgbClr val="000000"/>
                </a:solidFill>
              </a:rPr>
              <a:t>общества.</a:t>
            </a:r>
            <a:endParaRPr lang="ru-RU" sz="2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3050"/>
            <a:ext cx="8501090" cy="1143000"/>
          </a:xfrm>
        </p:spPr>
        <p:txBody>
          <a:bodyPr/>
          <a:lstStyle/>
          <a:p>
            <a:r>
              <a:rPr lang="ru-RU" dirty="0" smtClean="0"/>
              <a:t>Венерин башмачок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4229104" cy="2195514"/>
          </a:xfrm>
        </p:spPr>
        <p:txBody>
          <a:bodyPr/>
          <a:lstStyle/>
          <a:p>
            <a:r>
              <a:rPr lang="ru-RU" dirty="0" smtClean="0"/>
              <a:t>                                                          1                                                       1»222222222222222                                                              11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286380" y="357166"/>
            <a:ext cx="3400420" cy="2000264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1.Шов «петля», 2.Ленточный стежок петельный.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Юля\Мои документы\красная книга\венерин башмачок в вологд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1571612"/>
            <a:ext cx="3571900" cy="42148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Grp="1" noChangeAspect="1" noChangeArrowheads="1"/>
          </p:cNvPicPr>
          <p:nvPr>
            <p:ph sz="half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2428868"/>
            <a:ext cx="2143140" cy="1995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6578" y="2500306"/>
            <a:ext cx="214314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572008"/>
            <a:ext cx="2714644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3768" y="4500570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/>
              <a:t>колокольчик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214422"/>
            <a:ext cx="3733800" cy="857256"/>
          </a:xfrm>
        </p:spPr>
        <p:txBody>
          <a:bodyPr/>
          <a:lstStyle/>
          <a:p>
            <a:r>
              <a:rPr lang="ru-RU" dirty="0" smtClean="0">
                <a:solidFill>
                  <a:srgbClr val="92D050"/>
                </a:solidFill>
              </a:rPr>
              <a:t>Прямой стежок петельный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2050" name="Picture 2" descr="C:\Documents and Settings\Юля\Мои документы\красная книга\колокольчик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00174"/>
            <a:ext cx="4357718" cy="471490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500306"/>
            <a:ext cx="2786081" cy="3017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41372"/>
          </a:xfrm>
        </p:spPr>
        <p:txBody>
          <a:bodyPr/>
          <a:lstStyle/>
          <a:p>
            <a:r>
              <a:rPr lang="ru-RU" dirty="0" smtClean="0"/>
              <a:t>         Ландыш  майский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Шов « петля», ленточный стежок петельный.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5122" name="Picture 2" descr="C:\Documents and Settings\Юля\Мои документы\красная книга\ЛАНДЫШ МАЙСКИЙ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4071966" cy="4500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357430"/>
            <a:ext cx="2286016" cy="120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2357430"/>
            <a:ext cx="171451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000504"/>
            <a:ext cx="228601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68" y="4000504"/>
            <a:ext cx="178595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04475" cy="780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Юля\Мои документы\Мои рисунки\пройма\пройма 0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701209"/>
            <a:ext cx="5929354" cy="4513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« Тапки для гостей»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Проект  « ПОНЧО».</a:t>
            </a:r>
            <a:endParaRPr lang="ru-RU" dirty="0"/>
          </a:p>
        </p:txBody>
      </p:sp>
      <p:pic>
        <p:nvPicPr>
          <p:cNvPr id="6146" name="Picture 2" descr="C:\Documents and Settings\Юля\Мои документы\Мои рисунки\IMG_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392953" y="2607475"/>
            <a:ext cx="4286304" cy="3214710"/>
          </a:xfrm>
          <a:prstGeom prst="rect">
            <a:avLst/>
          </a:prstGeom>
          <a:noFill/>
        </p:spPr>
      </p:pic>
      <p:pic>
        <p:nvPicPr>
          <p:cNvPr id="6147" name="Picture 3" descr="C:\Documents and Settings\Юля\Мои документы\Мои рисунки\IMG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500174"/>
            <a:ext cx="2786082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выставки</a:t>
            </a:r>
            <a:endParaRPr lang="ru-RU" dirty="0"/>
          </a:p>
        </p:txBody>
      </p:sp>
      <p:pic>
        <p:nvPicPr>
          <p:cNvPr id="3" name="Рисунок 2" descr="C:\Documents and Settings\Юля\Мои документы\Мои рисунки\IMG_09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3242930" cy="4391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Юля\Мои документы\Мои рисунки\IMG_09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857364"/>
            <a:ext cx="4500594" cy="454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214290"/>
            <a:ext cx="8643998" cy="6215106"/>
          </a:xfrm>
        </p:spPr>
        <p:txBody>
          <a:bodyPr/>
          <a:lstStyle/>
          <a:p>
            <a:pPr>
              <a:buFontTx/>
              <a:buNone/>
            </a:pPr>
            <a:endParaRPr lang="ru-RU" sz="2800" i="1" dirty="0">
              <a:solidFill>
                <a:srgbClr val="000000"/>
              </a:solidFill>
              <a:latin typeface="Univers" pitchFamily="34" charset="0"/>
            </a:endParaRPr>
          </a:p>
          <a:p>
            <a:pPr>
              <a:buFontTx/>
              <a:buNone/>
            </a:pPr>
            <a:r>
              <a:rPr lang="ru-RU" sz="2800" b="1" i="1" dirty="0">
                <a:solidFill>
                  <a:srgbClr val="000000"/>
                </a:solidFill>
                <a:latin typeface="Univers" pitchFamily="34" charset="0"/>
              </a:rPr>
              <a:t>Основополагающий</a:t>
            </a: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 </a:t>
            </a:r>
            <a:r>
              <a:rPr lang="ru-RU" sz="2800" b="1" i="1" dirty="0">
                <a:solidFill>
                  <a:srgbClr val="000000"/>
                </a:solidFill>
                <a:latin typeface="Univers" pitchFamily="34" charset="0"/>
              </a:rPr>
              <a:t>принцип</a:t>
            </a: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метода проектов - </a:t>
            </a:r>
            <a:r>
              <a:rPr lang="ru-RU" sz="2800" i="1" dirty="0">
                <a:latin typeface="Univers" pitchFamily="34" charset="0"/>
              </a:rPr>
              <a:t> </a:t>
            </a: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учет интересов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самого ребенка, детских интересов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сегодняшнего дня, непосредственно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связанных с текущими практическими и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духовными нуждами самих детей, их близких, </a:t>
            </a:r>
          </a:p>
          <a:p>
            <a:pPr>
              <a:buFontTx/>
              <a:buNone/>
            </a:pPr>
            <a:r>
              <a:rPr lang="ru-RU" sz="2800" i="1" dirty="0">
                <a:solidFill>
                  <a:srgbClr val="000000"/>
                </a:solidFill>
                <a:latin typeface="Univers" pitchFamily="34" charset="0"/>
              </a:rPr>
              <a:t>общества.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Проектный метод обучения  профильного труда в коррекционной школе предполагает, что проектирование выполняется не под опекой преподавателя, а вместе с ним, строится не на педагогическом диктате, а на педагогике сотрудничества.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Учитель должен помочь школьникам:</a:t>
            </a:r>
            <a:endParaRPr kumimoji="0" lang="ru-RU" sz="36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*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получить различные материалы, справочники, информацию, инструменты и т.п.;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*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обсудить способы преодоления трудностей путем косвенных, наводящих вопросов;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одобрить или не одобрить различные фазы рабочей процедуры;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*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научить кратко записывать результаты своей деятельности;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*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дать краткий анализ выполненного проекта. 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785813"/>
            <a:ext cx="8229600" cy="534035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Система проектов строится по принципу усложнения, поэтому в основу учебной программы закладывается ряд положений: 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постепенное увеличение объема знаний и навыков; 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выполнение проектов в различных областях, начиная от более знакомых (дом, школа, места отдыха) и заканчивая более сложными (общество, бизнес, индустрия); 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постепенно учащиеся осознают собственные способности и возможности для удовлетворения потребностей личности и общества; </a:t>
            </a:r>
          </a:p>
          <a:p>
            <a:r>
              <a:rPr lang="ru-RU" b="1" dirty="0" smtClean="0"/>
              <a:t> </a:t>
            </a:r>
            <a:r>
              <a:rPr lang="ru-RU" dirty="0" smtClean="0"/>
              <a:t>возможность акцентировать внимание на местных условиях, так как проблемы для проектов выбираются в основном из окружающей жизни.</a:t>
            </a:r>
          </a:p>
          <a:p>
            <a:r>
              <a:rPr lang="ru-RU" dirty="0" smtClean="0"/>
              <a:t>Помощь учащемуся, неустанное деятельное руководство в выборе проектов, посильных школьнику, реально выполняемых с учетом реально существующих материальных и других ресурсов и вместе с тем</a:t>
            </a:r>
            <a:r>
              <a:rPr lang="ru-RU" b="1" dirty="0" smtClean="0"/>
              <a:t> </a:t>
            </a:r>
            <a:r>
              <a:rPr lang="ru-RU" dirty="0" smtClean="0"/>
              <a:t>наиболее многообещающих с точки зрения расширения опыта, кругозора, знаний и умений учащихся, всей тяжестью ложится на плечи учителя 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718</Words>
  <Application>Microsoft Office PowerPoint</Application>
  <PresentationFormat>Экран (4:3)</PresentationFormat>
  <Paragraphs>141</Paragraphs>
  <Slides>56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Тема Office</vt:lpstr>
      <vt:lpstr>Проектная деятельность на уроках швейного дела, как форма работы  по профессиональной ориентации и социальной адаптации учащихся специальных коррекционных школ  VIII вида.</vt:lpstr>
      <vt:lpstr>«Метод проектов»  в образовании школьников Специальных (коррекционных) школ VIII вида.</vt:lpstr>
      <vt:lpstr>Слайд 3</vt:lpstr>
      <vt:lpstr>      Основные требования к учебным проектам</vt:lpstr>
      <vt:lpstr>Основные принципы учебного проектирования</vt:lpstr>
      <vt:lpstr>Слайд 6</vt:lpstr>
      <vt:lpstr>Слайд 7</vt:lpstr>
      <vt:lpstr>Слайд 8</vt:lpstr>
      <vt:lpstr>Слайд 9</vt:lpstr>
      <vt:lpstr>«Звёздочка обдумывания»</vt:lpstr>
      <vt:lpstr>«ЗВЁЗДОЧКА ОБДУМЫВАНИЯ»</vt:lpstr>
      <vt:lpstr> Набор первоначальных идей</vt:lpstr>
      <vt:lpstr>Слайд 13</vt:lpstr>
      <vt:lpstr>Краткая формулировка задачи</vt:lpstr>
      <vt:lpstr> Проработка идей</vt:lpstr>
      <vt:lpstr>Слайд 16</vt:lpstr>
      <vt:lpstr>Слайд 17</vt:lpstr>
      <vt:lpstr>ПРОЕКТ «ТАНЦЕВАЛЬНЫЕ КОСТЮМЫ»</vt:lpstr>
      <vt:lpstr>Слайд 19</vt:lpstr>
      <vt:lpstr>Слайд 20</vt:lpstr>
      <vt:lpstr>ПРОЕКТ « ВЕСЁЛЫЙ ХОРОВОД»</vt:lpstr>
      <vt:lpstr>Слайд 22</vt:lpstr>
      <vt:lpstr>Слайд 23</vt:lpstr>
      <vt:lpstr>Слайд 24</vt:lpstr>
      <vt:lpstr>Слайд 25</vt:lpstr>
      <vt:lpstr>Проект «Платье для куклы».</vt:lpstr>
      <vt:lpstr>Слайд 27</vt:lpstr>
      <vt:lpstr>Проект  «Шальвары»</vt:lpstr>
      <vt:lpstr>Слайд 29</vt:lpstr>
      <vt:lpstr>Слайд 30</vt:lpstr>
      <vt:lpstr>Проект  «ЖИЛЕТ»</vt:lpstr>
      <vt:lpstr>Слайд 32</vt:lpstr>
      <vt:lpstr>Слайд 33</vt:lpstr>
      <vt:lpstr>Наши изделия</vt:lpstr>
      <vt:lpstr>Слайд 35</vt:lpstr>
      <vt:lpstr>Слайд 36</vt:lpstr>
      <vt:lpstr>Слайд 37</vt:lpstr>
      <vt:lpstr>Слайд 38</vt:lpstr>
      <vt:lpstr>Слайд 39</vt:lpstr>
      <vt:lpstr>Наши выставки</vt:lpstr>
      <vt:lpstr>Наши выставки</vt:lpstr>
      <vt:lpstr>ПРОЕКТ « КРОВАТКА ДЛЯ КУКЛЫ»</vt:lpstr>
      <vt:lpstr>Слайд 43</vt:lpstr>
      <vt:lpstr>Слайд 44</vt:lpstr>
      <vt:lpstr>  </vt:lpstr>
      <vt:lpstr>Проект «  Доброе дело»   </vt:lpstr>
      <vt:lpstr>Слайд 47</vt:lpstr>
      <vt:lpstr>Слайд 48</vt:lpstr>
      <vt:lpstr>Проект  «По страницам Красной  книги»</vt:lpstr>
      <vt:lpstr>Венерин башмачок</vt:lpstr>
      <vt:lpstr>колокольчик</vt:lpstr>
      <vt:lpstr>         Ландыш  майский</vt:lpstr>
      <vt:lpstr>Слайд 53</vt:lpstr>
      <vt:lpstr>Проект « Тапки для гостей»</vt:lpstr>
      <vt:lpstr>Проект  « ПОНЧО».</vt:lpstr>
      <vt:lpstr>Наши выставки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Юля</dc:creator>
  <cp:lastModifiedBy>Юля</cp:lastModifiedBy>
  <cp:revision>32</cp:revision>
  <dcterms:created xsi:type="dcterms:W3CDTF">2014-11-09T21:02:51Z</dcterms:created>
  <dcterms:modified xsi:type="dcterms:W3CDTF">2014-11-27T21:59:18Z</dcterms:modified>
</cp:coreProperties>
</file>