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58" r:id="rId5"/>
    <p:sldId id="262" r:id="rId6"/>
    <p:sldId id="267" r:id="rId7"/>
    <p:sldId id="286" r:id="rId8"/>
    <p:sldId id="261" r:id="rId9"/>
    <p:sldId id="265" r:id="rId10"/>
    <p:sldId id="266" r:id="rId11"/>
    <p:sldId id="274" r:id="rId12"/>
    <p:sldId id="273" r:id="rId13"/>
    <p:sldId id="272" r:id="rId14"/>
    <p:sldId id="271" r:id="rId15"/>
    <p:sldId id="270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53" autoAdjust="0"/>
    <p:restoredTop sz="94684" autoAdjust="0"/>
  </p:normalViewPr>
  <p:slideViewPr>
    <p:cSldViewPr>
      <p:cViewPr varScale="1">
        <p:scale>
          <a:sx n="100" d="100"/>
          <a:sy n="100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40C3-0D83-456E-B14A-1464F7C5600B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D1775-744C-436F-A4F4-17A6D76B88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D1775-744C-436F-A4F4-17A6D76B88C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D1775-744C-436F-A4F4-17A6D76B88C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347C-B621-4A24-8CDE-9AA0A6149D6F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7B96-FBB6-4CEB-BF73-D490D5E23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st034_bрозовые  ро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214290"/>
            <a:ext cx="885831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/>
                </a:solidFill>
              </a:rPr>
              <a:t>ИЗРАИЛЬ</a:t>
            </a:r>
            <a:endParaRPr lang="ru-RU" sz="9600" dirty="0">
              <a:solidFill>
                <a:schemeClr val="accent4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1434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148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Ткацкая    фабрика</a:t>
            </a:r>
          </a:p>
        </p:txBody>
      </p:sp>
      <p:pic>
        <p:nvPicPr>
          <p:cNvPr id="49156" name="Picture 4" descr="Nipa_4zSndYa1229956461_pr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1188" y="1828800"/>
            <a:ext cx="5381625" cy="4067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На ровничных машинах путём</a:t>
            </a:r>
            <a:br>
              <a:rPr lang="ru-RU" sz="4000"/>
            </a:br>
            <a:r>
              <a:rPr lang="ru-RU" sz="4000"/>
              <a:t>лёгкой крутки из ленты получают </a:t>
            </a:r>
            <a:br>
              <a:rPr lang="ru-RU" sz="4000"/>
            </a:br>
            <a:r>
              <a:rPr lang="ru-RU" sz="4000"/>
              <a:t>ровницу.</a:t>
            </a:r>
          </a:p>
        </p:txBody>
      </p:sp>
      <p:pic>
        <p:nvPicPr>
          <p:cNvPr id="73732" name="Picture 4" descr="main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916113"/>
            <a:ext cx="4537075" cy="360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Прядение выполняют на прядильных машинах.</a:t>
            </a:r>
          </a:p>
        </p:txBody>
      </p:sp>
      <p:pic>
        <p:nvPicPr>
          <p:cNvPr id="45060" name="Picture 4" descr="4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6863" y="1624013"/>
            <a:ext cx="6010275" cy="4476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Получение ткани на ткацком </a:t>
            </a:r>
            <a:br>
              <a:rPr lang="ru-RU" sz="4000"/>
            </a:br>
            <a:r>
              <a:rPr lang="ru-RU" sz="4000"/>
              <a:t>станке.</a:t>
            </a:r>
          </a:p>
        </p:txBody>
      </p:sp>
      <p:pic>
        <p:nvPicPr>
          <p:cNvPr id="71684" name="Picture 4" descr="machines_weaving_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600200"/>
            <a:ext cx="590550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Пряжа    поступает  на  </a:t>
            </a:r>
            <a:r>
              <a:rPr lang="ru-RU" dirty="0"/>
              <a:t>ткацкое производство, где из неё </a:t>
            </a:r>
            <a:br>
              <a:rPr lang="ru-RU" dirty="0"/>
            </a:br>
            <a:r>
              <a:rPr lang="ru-RU" dirty="0"/>
              <a:t>изготавливают  ткань.</a:t>
            </a:r>
          </a:p>
        </p:txBody>
      </p:sp>
      <p:pic>
        <p:nvPicPr>
          <p:cNvPr id="67588" name="Picture 4" descr="foto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420938"/>
            <a:ext cx="3959225" cy="36718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1.Способность ткани удерживать пыль и другие загрязнения.</a:t>
            </a:r>
            <a:endParaRPr lang="ru-RU" sz="8000" dirty="0" smtClean="0"/>
          </a:p>
          <a:p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2.Способность ткани в подвешенном состоянии образовывать  мягкие</a:t>
            </a:r>
          </a:p>
          <a:p>
            <a:pPr>
              <a:buNone/>
            </a:pPr>
            <a:r>
              <a:rPr lang="ru-RU" sz="6000" b="1" dirty="0" smtClean="0"/>
              <a:t>округлые  складки.</a:t>
            </a:r>
            <a:endParaRPr lang="ru-RU" sz="6000" dirty="0" smtClean="0"/>
          </a:p>
          <a:p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6000792"/>
          </a:xfrm>
        </p:spPr>
        <p:txBody>
          <a:bodyPr>
            <a:noAutofit/>
          </a:bodyPr>
          <a:lstStyle/>
          <a:p>
            <a:r>
              <a:rPr lang="ru-RU" sz="6600" dirty="0" smtClean="0"/>
              <a:t>3.Способность ткани во время сжатия и давления на неё образовывать </a:t>
            </a:r>
            <a:r>
              <a:rPr lang="ru-RU" sz="6600" dirty="0" err="1" smtClean="0"/>
              <a:t>замины</a:t>
            </a:r>
            <a:r>
              <a:rPr lang="ru-RU" sz="6600" dirty="0" smtClean="0"/>
              <a:t> и  складки.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00115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b="1" dirty="0" smtClean="0"/>
              <a:t>4. </a:t>
            </a:r>
            <a:r>
              <a:rPr lang="ru-RU" sz="8000" b="1" u="sng" dirty="0" smtClean="0"/>
              <a:t>Свойство ткани </a:t>
            </a:r>
            <a:r>
              <a:rPr lang="ru-RU" sz="8000" b="1" dirty="0" smtClean="0"/>
              <a:t>впитывать  влагу .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СБОР  ХЛОПКА</a:t>
            </a:r>
          </a:p>
        </p:txBody>
      </p:sp>
      <p:pic>
        <p:nvPicPr>
          <p:cNvPr id="39940" name="Picture 4" descr="tass_130233-goriz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1285860"/>
            <a:ext cx="3500462" cy="3786214"/>
          </a:xfrm>
          <a:noFill/>
          <a:ln/>
        </p:spPr>
      </p:pic>
      <p:pic>
        <p:nvPicPr>
          <p:cNvPr id="5" name="Picture 4" descr="939fd9f19abd77c27a661ceabb3b2986_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596" y="2214554"/>
            <a:ext cx="4000527" cy="392909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8800" dirty="0" smtClean="0"/>
              <a:t>5.Свойство ткани пропускать  воздух.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7200" dirty="0" smtClean="0"/>
              <a:t>6. Свойство  ткани  сохранять  тепло.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643998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7.Способность  ткани противостоять  разрыву.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8. Уменьшение размеров ткани под   действием  влаги.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786842" cy="6500834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9. Выпадение  нитей  по открытым срезам   ткани.</a:t>
            </a:r>
            <a:endParaRPr lang="ru-RU" sz="7200" dirty="0" smtClean="0"/>
          </a:p>
          <a:p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лён</a:t>
            </a:r>
            <a:endParaRPr lang="ru-RU" sz="9600" dirty="0"/>
          </a:p>
        </p:txBody>
      </p:sp>
      <p:pic>
        <p:nvPicPr>
          <p:cNvPr id="4" name="Содержимое 3" descr="flax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00200"/>
            <a:ext cx="61436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6357982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натуральные волокна растительного</a:t>
            </a:r>
            <a:r>
              <a:rPr lang="ru-RU" sz="7200" u="sng" dirty="0" smtClean="0"/>
              <a:t> </a:t>
            </a:r>
            <a:r>
              <a:rPr lang="ru-RU" sz="7200" dirty="0" smtClean="0"/>
              <a:t>происхождения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526552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72560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Назвать страну , где  впервые зародился  хлопок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8472518" cy="39290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/>
              <a:t>                 </a:t>
            </a:r>
          </a:p>
          <a:p>
            <a:pPr>
              <a:buNone/>
            </a:pPr>
            <a:endParaRPr lang="ru-RU" sz="48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0" y="2214554"/>
            <a:ext cx="1500166" cy="15001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357430"/>
            <a:ext cx="150019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214678" y="2285992"/>
            <a:ext cx="1557342" cy="14287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43438" y="2428868"/>
            <a:ext cx="178595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286512" y="2143116"/>
            <a:ext cx="1500198" cy="15716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357694"/>
            <a:ext cx="155734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err="1" smtClean="0"/>
              <a:t>Ф</a:t>
            </a:r>
            <a:endParaRPr lang="ru-RU" sz="9600" dirty="0"/>
          </a:p>
        </p:txBody>
      </p:sp>
      <p:sp>
        <p:nvSpPr>
          <p:cNvPr id="11" name="Овал 10"/>
          <p:cNvSpPr/>
          <p:nvPr/>
        </p:nvSpPr>
        <p:spPr>
          <a:xfrm>
            <a:off x="142844" y="4357694"/>
            <a:ext cx="150019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7643834" y="4286256"/>
            <a:ext cx="1500166" cy="14287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dirty="0"/>
              <a:t>Р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143240" y="4214818"/>
            <a:ext cx="1500198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К</a:t>
            </a:r>
            <a:endParaRPr lang="ru-RU" sz="9600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6215074" y="4357694"/>
            <a:ext cx="1357322" cy="15001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7572396" y="2071678"/>
            <a:ext cx="1571604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14480" y="4357694"/>
            <a:ext cx="1714512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72560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Назвать страну , где  впервые зародился  хлопок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8472518" cy="39290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/>
              <a:t>                 </a:t>
            </a:r>
          </a:p>
          <a:p>
            <a:pPr>
              <a:buNone/>
            </a:pPr>
            <a:endParaRPr lang="ru-RU" sz="48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0" y="2214554"/>
            <a:ext cx="1500166" cy="15001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357430"/>
            <a:ext cx="150019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Ф</a:t>
            </a:r>
            <a:endParaRPr lang="ru-RU" sz="9600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3214678" y="2285992"/>
            <a:ext cx="1557342" cy="14287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Р</a:t>
            </a:r>
            <a:endParaRPr lang="ru-RU" sz="8000" dirty="0"/>
          </a:p>
        </p:txBody>
      </p:sp>
      <p:sp>
        <p:nvSpPr>
          <p:cNvPr id="8" name="Овал 7"/>
          <p:cNvSpPr/>
          <p:nvPr/>
        </p:nvSpPr>
        <p:spPr>
          <a:xfrm>
            <a:off x="4643438" y="2428868"/>
            <a:ext cx="1785950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286512" y="2143116"/>
            <a:ext cx="1500198" cy="15716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К</a:t>
            </a:r>
            <a:endParaRPr lang="ru-RU" sz="8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357694"/>
            <a:ext cx="155734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err="1" smtClean="0"/>
              <a:t>Ф</a:t>
            </a:r>
            <a:endParaRPr lang="ru-RU" sz="9600" dirty="0"/>
          </a:p>
        </p:txBody>
      </p:sp>
      <p:sp>
        <p:nvSpPr>
          <p:cNvPr id="11" name="Овал 10"/>
          <p:cNvSpPr/>
          <p:nvPr/>
        </p:nvSpPr>
        <p:spPr>
          <a:xfrm>
            <a:off x="142844" y="4357694"/>
            <a:ext cx="150019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7643834" y="4286256"/>
            <a:ext cx="1500166" cy="14287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600" dirty="0"/>
              <a:t>Р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3143240" y="4214818"/>
            <a:ext cx="1500198" cy="16430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К</a:t>
            </a:r>
            <a:endParaRPr lang="ru-RU" sz="9600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6215074" y="4357694"/>
            <a:ext cx="1357322" cy="15001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15" name="Овал 14"/>
          <p:cNvSpPr/>
          <p:nvPr/>
        </p:nvSpPr>
        <p:spPr>
          <a:xfrm>
            <a:off x="7572396" y="2071678"/>
            <a:ext cx="1571604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А</a:t>
            </a:r>
            <a:endParaRPr lang="ru-RU" sz="9600" dirty="0"/>
          </a:p>
        </p:txBody>
      </p:sp>
      <p:sp>
        <p:nvSpPr>
          <p:cNvPr id="16" name="Овал 15"/>
          <p:cNvSpPr/>
          <p:nvPr/>
        </p:nvSpPr>
        <p:spPr>
          <a:xfrm>
            <a:off x="1714480" y="4357694"/>
            <a:ext cx="1714512" cy="14144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</a:rPr>
              <a:t>АФРИКА</a:t>
            </a:r>
            <a:endParaRPr lang="ru-RU" sz="9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0005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42862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БЫЛО НАЙДЕНО  САМОЕ  РАННЕЕ ПОЛОТНО   ИЗ   ЛЬНА ?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2143116"/>
            <a:ext cx="128585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214414" y="2285992"/>
            <a:ext cx="1275018" cy="1357322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357422" y="1785926"/>
            <a:ext cx="1357322" cy="1785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3786182" y="1928802"/>
            <a:ext cx="1285884" cy="15716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исплей 8"/>
          <p:cNvSpPr/>
          <p:nvPr/>
        </p:nvSpPr>
        <p:spPr>
          <a:xfrm>
            <a:off x="5143504" y="2000240"/>
            <a:ext cx="1057276" cy="150019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адержка 9"/>
          <p:cNvSpPr/>
          <p:nvPr/>
        </p:nvSpPr>
        <p:spPr>
          <a:xfrm>
            <a:off x="6357950" y="2000240"/>
            <a:ext cx="1000132" cy="142876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429520" y="2000240"/>
            <a:ext cx="1714480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57818" y="4286256"/>
            <a:ext cx="1285884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13" name="Блок-схема: дисплей 12"/>
          <p:cNvSpPr/>
          <p:nvPr/>
        </p:nvSpPr>
        <p:spPr>
          <a:xfrm>
            <a:off x="0" y="4214818"/>
            <a:ext cx="1057276" cy="1285884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И</a:t>
            </a:r>
            <a:endParaRPr lang="ru-RU" sz="8800" dirty="0"/>
          </a:p>
        </p:txBody>
      </p:sp>
      <p:sp>
        <p:nvSpPr>
          <p:cNvPr id="14" name="Сердце 13"/>
          <p:cNvSpPr/>
          <p:nvPr/>
        </p:nvSpPr>
        <p:spPr>
          <a:xfrm>
            <a:off x="6715140" y="3929066"/>
            <a:ext cx="1285884" cy="155734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15" name="Овал 14"/>
          <p:cNvSpPr/>
          <p:nvPr/>
        </p:nvSpPr>
        <p:spPr>
          <a:xfrm>
            <a:off x="1142976" y="4214818"/>
            <a:ext cx="1714512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Ь</a:t>
            </a:r>
            <a:endParaRPr lang="ru-RU" sz="9600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786050" y="3929066"/>
            <a:ext cx="1357322" cy="1785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Р</a:t>
            </a:r>
            <a:endParaRPr lang="ru-RU" sz="6000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7868982" y="4071942"/>
            <a:ext cx="1275018" cy="1357322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З</a:t>
            </a:r>
            <a:endParaRPr lang="ru-RU" sz="7200" dirty="0"/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4214810" y="4143380"/>
            <a:ext cx="1000132" cy="128588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БЫЛО НАЙДЕНО  САМОЕ  РАННЕЕ ПОЛОТНО   ИЗ   ЛЬНА ?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0" y="2143116"/>
            <a:ext cx="128585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214414" y="2285992"/>
            <a:ext cx="1275018" cy="1357322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err="1" smtClean="0"/>
              <a:t>З</a:t>
            </a:r>
            <a:endParaRPr lang="ru-RU" sz="8000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2357422" y="1785926"/>
            <a:ext cx="1357322" cy="1785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err="1" smtClean="0"/>
              <a:t>Р</a:t>
            </a:r>
            <a:endParaRPr lang="ru-RU" sz="8800" dirty="0"/>
          </a:p>
        </p:txBody>
      </p:sp>
      <p:sp>
        <p:nvSpPr>
          <p:cNvPr id="8" name="Сердце 7"/>
          <p:cNvSpPr/>
          <p:nvPr/>
        </p:nvSpPr>
        <p:spPr>
          <a:xfrm>
            <a:off x="3786182" y="1928802"/>
            <a:ext cx="1285884" cy="157163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А</a:t>
            </a:r>
            <a:endParaRPr lang="ru-RU" sz="8800" dirty="0"/>
          </a:p>
        </p:txBody>
      </p:sp>
      <p:sp>
        <p:nvSpPr>
          <p:cNvPr id="9" name="Блок-схема: дисплей 8"/>
          <p:cNvSpPr/>
          <p:nvPr/>
        </p:nvSpPr>
        <p:spPr>
          <a:xfrm>
            <a:off x="5143504" y="2000240"/>
            <a:ext cx="1057276" cy="150019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10" name="Блок-схема: задержка 9"/>
          <p:cNvSpPr/>
          <p:nvPr/>
        </p:nvSpPr>
        <p:spPr>
          <a:xfrm>
            <a:off x="6357950" y="2000240"/>
            <a:ext cx="1000132" cy="142876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Л</a:t>
            </a:r>
            <a:endParaRPr lang="ru-RU" sz="9600" dirty="0"/>
          </a:p>
        </p:txBody>
      </p:sp>
      <p:sp>
        <p:nvSpPr>
          <p:cNvPr id="11" name="Овал 10"/>
          <p:cNvSpPr/>
          <p:nvPr/>
        </p:nvSpPr>
        <p:spPr>
          <a:xfrm>
            <a:off x="7429520" y="2000240"/>
            <a:ext cx="1714480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Ь</a:t>
            </a:r>
            <a:endParaRPr lang="ru-RU" sz="9600" dirty="0"/>
          </a:p>
        </p:txBody>
      </p:sp>
      <p:sp>
        <p:nvSpPr>
          <p:cNvPr id="12" name="Овал 11"/>
          <p:cNvSpPr/>
          <p:nvPr/>
        </p:nvSpPr>
        <p:spPr>
          <a:xfrm>
            <a:off x="5357818" y="4286256"/>
            <a:ext cx="1285884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И</a:t>
            </a:r>
            <a:endParaRPr lang="ru-RU" sz="9600" dirty="0"/>
          </a:p>
        </p:txBody>
      </p:sp>
      <p:sp>
        <p:nvSpPr>
          <p:cNvPr id="13" name="Блок-схема: дисплей 12"/>
          <p:cNvSpPr/>
          <p:nvPr/>
        </p:nvSpPr>
        <p:spPr>
          <a:xfrm>
            <a:off x="0" y="4214818"/>
            <a:ext cx="1057276" cy="1285884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И</a:t>
            </a:r>
            <a:endParaRPr lang="ru-RU" sz="8800" dirty="0"/>
          </a:p>
        </p:txBody>
      </p:sp>
      <p:sp>
        <p:nvSpPr>
          <p:cNvPr id="14" name="Сердце 13"/>
          <p:cNvSpPr/>
          <p:nvPr/>
        </p:nvSpPr>
        <p:spPr>
          <a:xfrm>
            <a:off x="6715140" y="3929066"/>
            <a:ext cx="1285884" cy="155734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15" name="Овал 14"/>
          <p:cNvSpPr/>
          <p:nvPr/>
        </p:nvSpPr>
        <p:spPr>
          <a:xfrm>
            <a:off x="1142976" y="4214818"/>
            <a:ext cx="1714512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/>
              <a:t>Ь</a:t>
            </a:r>
            <a:endParaRPr lang="ru-RU" sz="9600" dirty="0"/>
          </a:p>
        </p:txBody>
      </p:sp>
      <p:sp>
        <p:nvSpPr>
          <p:cNvPr id="16" name="5-конечная звезда 15"/>
          <p:cNvSpPr/>
          <p:nvPr/>
        </p:nvSpPr>
        <p:spPr>
          <a:xfrm>
            <a:off x="2786050" y="3929066"/>
            <a:ext cx="1357322" cy="1785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Р</a:t>
            </a:r>
            <a:endParaRPr lang="ru-RU" sz="6000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7868982" y="4071942"/>
            <a:ext cx="1275018" cy="1357322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З</a:t>
            </a:r>
            <a:endParaRPr lang="ru-RU" sz="7200" dirty="0"/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4214810" y="4143380"/>
            <a:ext cx="1000132" cy="128588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Л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185</Words>
  <Application>Microsoft Office PowerPoint</Application>
  <PresentationFormat>Экран (4:3)</PresentationFormat>
  <Paragraphs>67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СБОР  ХЛОПКА</vt:lpstr>
      <vt:lpstr>лён</vt:lpstr>
      <vt:lpstr>натуральные волокна растительного происхождения </vt:lpstr>
      <vt:lpstr>Назвать страну , где  впервые зародился  хлопок. </vt:lpstr>
      <vt:lpstr>Назвать страну , где  впервые зародился  хлопок. </vt:lpstr>
      <vt:lpstr>АФРИКА</vt:lpstr>
      <vt:lpstr>ГДЕ БЫЛО НАЙДЕНО  САМОЕ  РАННЕЕ ПОЛОТНО   ИЗ   ЛЬНА ?</vt:lpstr>
      <vt:lpstr>ГДЕ БЫЛО НАЙДЕНО  САМОЕ  РАННЕЕ ПОЛОТНО   ИЗ   ЛЬНА ?</vt:lpstr>
      <vt:lpstr>ИЗРАИЛЬ</vt:lpstr>
      <vt:lpstr>Ткацкая    фабрика</vt:lpstr>
      <vt:lpstr>На ровничных машинах путём лёгкой крутки из ленты получают  ровницу.</vt:lpstr>
      <vt:lpstr>Прядение выполняют на прядильных машинах.</vt:lpstr>
      <vt:lpstr>Получение ткани на ткацком  станке.</vt:lpstr>
      <vt:lpstr>Пряжа    поступает  на  ткацкое производство, где из неё  изготавливают  ткань.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21</cp:revision>
  <dcterms:created xsi:type="dcterms:W3CDTF">2012-05-02T20:10:07Z</dcterms:created>
  <dcterms:modified xsi:type="dcterms:W3CDTF">2012-05-24T20:42:06Z</dcterms:modified>
</cp:coreProperties>
</file>