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90" r:id="rId4"/>
    <p:sldId id="291" r:id="rId5"/>
    <p:sldId id="273" r:id="rId6"/>
    <p:sldId id="272" r:id="rId7"/>
    <p:sldId id="271" r:id="rId8"/>
    <p:sldId id="274" r:id="rId9"/>
    <p:sldId id="283" r:id="rId10"/>
    <p:sldId id="288" r:id="rId11"/>
    <p:sldId id="256" r:id="rId12"/>
    <p:sldId id="260" r:id="rId13"/>
    <p:sldId id="261" r:id="rId14"/>
    <p:sldId id="257" r:id="rId15"/>
    <p:sldId id="268" r:id="rId16"/>
    <p:sldId id="258" r:id="rId17"/>
    <p:sldId id="270" r:id="rId18"/>
    <p:sldId id="262" r:id="rId19"/>
    <p:sldId id="263" r:id="rId20"/>
    <p:sldId id="264" r:id="rId21"/>
    <p:sldId id="267" r:id="rId22"/>
    <p:sldId id="259" r:id="rId23"/>
    <p:sldId id="266" r:id="rId24"/>
    <p:sldId id="265" r:id="rId25"/>
    <p:sldId id="269" r:id="rId26"/>
    <p:sldId id="278" r:id="rId27"/>
    <p:sldId id="285" r:id="rId28"/>
    <p:sldId id="282" r:id="rId29"/>
    <p:sldId id="292" r:id="rId30"/>
    <p:sldId id="277" r:id="rId31"/>
    <p:sldId id="293" r:id="rId32"/>
    <p:sldId id="294" r:id="rId33"/>
    <p:sldId id="295" r:id="rId34"/>
    <p:sldId id="279" r:id="rId35"/>
    <p:sldId id="280" r:id="rId36"/>
    <p:sldId id="28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711" autoAdjust="0"/>
  </p:normalViewPr>
  <p:slideViewPr>
    <p:cSldViewPr>
      <p:cViewPr>
        <p:scale>
          <a:sx n="100" d="100"/>
          <a:sy n="100" d="100"/>
        </p:scale>
        <p:origin x="-7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D45D-CB43-457D-A87D-C95FE10E52A8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71FD-10BD-41DE-944E-7B84149A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vantour.com/rus/azerbaijan/index.htm" TargetMode="External"/><Relationship Id="rId3" Type="http://schemas.openxmlformats.org/officeDocument/2006/relationships/hyperlink" Target="http://www.advantour.com/rus/uzbekistan/index.htm" TargetMode="External"/><Relationship Id="rId7" Type="http://schemas.openxmlformats.org/officeDocument/2006/relationships/hyperlink" Target="http://www.advantour.com/rus/tajikistan/index.htm" TargetMode="External"/><Relationship Id="rId2" Type="http://schemas.openxmlformats.org/officeDocument/2006/relationships/hyperlink" Target="http://www.advantour.com/rus/silkroad/chin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vantour.com/rus/turkmenistan/index.htm" TargetMode="External"/><Relationship Id="rId5" Type="http://schemas.openxmlformats.org/officeDocument/2006/relationships/hyperlink" Target="http://www.advantour.com/rus/kyrgyzstan/index.htm" TargetMode="External"/><Relationship Id="rId10" Type="http://schemas.openxmlformats.org/officeDocument/2006/relationships/hyperlink" Target="http://www.advantour.com/rus/armenia/index.htm" TargetMode="External"/><Relationship Id="rId4" Type="http://schemas.openxmlformats.org/officeDocument/2006/relationships/hyperlink" Target="http://www.advantour.com/rus/kazakhstan/index.htm" TargetMode="External"/><Relationship Id="rId9" Type="http://schemas.openxmlformats.org/officeDocument/2006/relationships/hyperlink" Target="http://www.advantour.com/rus/georgia/index.ht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st034_bрозовые  ро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3"/>
            <a:ext cx="8472518" cy="57864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/>
              <a:t>                                            </a:t>
            </a:r>
            <a:endParaRPr lang="ru-RU" sz="48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642910" y="3071810"/>
            <a:ext cx="1214446" cy="11430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К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071810"/>
            <a:ext cx="134302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4143372" y="3000372"/>
            <a:ext cx="1343028" cy="12144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Т</a:t>
            </a:r>
            <a:endParaRPr lang="ru-RU" sz="8800" dirty="0"/>
          </a:p>
        </p:txBody>
      </p:sp>
      <p:sp>
        <p:nvSpPr>
          <p:cNvPr id="8" name="Овал 7"/>
          <p:cNvSpPr/>
          <p:nvPr/>
        </p:nvSpPr>
        <p:spPr>
          <a:xfrm>
            <a:off x="5786446" y="3000372"/>
            <a:ext cx="150019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572396" y="3000372"/>
            <a:ext cx="1285884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Й</a:t>
            </a:r>
            <a:endParaRPr lang="ru-RU" sz="7200" dirty="0"/>
          </a:p>
        </p:txBody>
      </p:sp>
      <p:sp>
        <p:nvSpPr>
          <p:cNvPr id="15" name="Овал 14"/>
          <p:cNvSpPr/>
          <p:nvPr/>
        </p:nvSpPr>
        <p:spPr>
          <a:xfrm>
            <a:off x="285720" y="4643446"/>
            <a:ext cx="157163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4572008"/>
            <a:ext cx="134302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7500958" y="4429132"/>
            <a:ext cx="1343028" cy="12144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5929322" y="4643446"/>
            <a:ext cx="1214446" cy="11430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К</a:t>
            </a:r>
            <a:endParaRPr lang="ru-RU" sz="96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428860" y="4572008"/>
            <a:ext cx="1285884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Й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143008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китай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стория шелка Картинка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 тутового шелкопряда</a:t>
            </a:r>
            <a:endParaRPr lang="ru-RU" dirty="0"/>
          </a:p>
        </p:txBody>
      </p:sp>
      <p:pic>
        <p:nvPicPr>
          <p:cNvPr id="1026" name="Picture 2" descr="C:\Documents and Settings\Юля\Мои документы\Загрузки\шёлковые  ткани\бабочка тутового шелкопря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9494" y="1600200"/>
            <a:ext cx="60850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Гусеница тутового шелкопряда</a:t>
            </a:r>
            <a:endParaRPr lang="ru-RU" dirty="0"/>
          </a:p>
        </p:txBody>
      </p:sp>
      <p:pic>
        <p:nvPicPr>
          <p:cNvPr id="2050" name="Picture 2" descr="C:\Documents and Settings\Юля\Мои документы\Загрузки\шёлковые  ткани\гусеница тут. шелкопря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500562" cy="457203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214810" cy="45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Кокон  бабочки</a:t>
            </a:r>
            <a:endParaRPr lang="ru-RU" sz="6600" dirty="0"/>
          </a:p>
        </p:txBody>
      </p:sp>
      <p:pic>
        <p:nvPicPr>
          <p:cNvPr id="4" name="Содержимое 3" descr="История шелка Картинка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7"/>
            <a:ext cx="6929485" cy="43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куколок мотыльков во Вьетнаме производят шёлк.</a:t>
            </a:r>
            <a:endParaRPr lang="ru-RU" dirty="0"/>
          </a:p>
        </p:txBody>
      </p:sp>
      <p:pic>
        <p:nvPicPr>
          <p:cNvPr id="11266" name="Picture 2" descr="C:\Documents and Settings\Юля\Мои документы\Загрузки\шёлковые  ткани\из куколок мотыльков во Вьетнаме производят шёл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92961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Процесс  переработки коконов</a:t>
            </a:r>
            <a:endParaRPr lang="ru-RU" dirty="0"/>
          </a:p>
        </p:txBody>
      </p:sp>
      <p:pic>
        <p:nvPicPr>
          <p:cNvPr id="4" name="Содержимое 3" descr="История шелка Картинка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Шёлковые  коконы</a:t>
            </a:r>
            <a:endParaRPr lang="ru-RU" sz="6600" dirty="0"/>
          </a:p>
        </p:txBody>
      </p:sp>
      <p:pic>
        <p:nvPicPr>
          <p:cNvPr id="4" name="img-current_picture" descr="Шелковые кокон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0626" y="1600200"/>
            <a:ext cx="52627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Производство шёлковой нити в Корее</a:t>
            </a:r>
            <a:endParaRPr lang="ru-RU" dirty="0"/>
          </a:p>
        </p:txBody>
      </p:sp>
      <p:pic>
        <p:nvPicPr>
          <p:cNvPr id="3074" name="Picture 2" descr="C:\Documents and Settings\Юля\Мои документы\Загрузки\шёлковые  ткани\произв.шёлковой  нити в  Коре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5287" y="1600200"/>
            <a:ext cx="3415276" cy="452596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1433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Юля\Мои документы\Загрузки\шёлковые  ткани\произв.шёл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571900" cy="4643470"/>
          </a:xfrm>
          <a:prstGeom prst="rect">
            <a:avLst/>
          </a:prstGeom>
          <a:noFill/>
        </p:spPr>
      </p:pic>
      <p:pic>
        <p:nvPicPr>
          <p:cNvPr id="5123" name="Picture 3" descr="C:\Documents and Settings\Юля\Мои документы\Загрузки\шёлковые  ткани\произв. шёлковых ткан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385765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457203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натуральные волокна</a:t>
            </a:r>
            <a:br>
              <a:rPr lang="ru-RU" sz="7200" dirty="0" smtClean="0"/>
            </a:br>
            <a:r>
              <a:rPr lang="ru-RU" sz="7200" u="sng" dirty="0" smtClean="0"/>
              <a:t>животного </a:t>
            </a:r>
            <a:r>
              <a:rPr lang="ru-RU" sz="7200" dirty="0" smtClean="0"/>
              <a:t>происхождения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526552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Шёлковая нить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40005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6433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Постельное бельё из шёлка</a:t>
            </a:r>
            <a:endParaRPr lang="ru-RU" sz="4800" dirty="0"/>
          </a:p>
        </p:txBody>
      </p:sp>
      <p:pic>
        <p:nvPicPr>
          <p:cNvPr id="4" name="Содержимое 3" descr="http://www.onlysilk.ru/fileview.php?pId=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шёлка</a:t>
            </a:r>
            <a:endParaRPr lang="ru-RU" dirty="0"/>
          </a:p>
        </p:txBody>
      </p:sp>
      <p:pic>
        <p:nvPicPr>
          <p:cNvPr id="8194" name="Picture 2" descr="C:\Documents and Settings\Юля\Мои документы\Загрузки\шёлковые  ткани\шёлковый хала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481510" cy="4525963"/>
          </a:xfrm>
          <a:prstGeom prst="rect">
            <a:avLst/>
          </a:prstGeom>
          <a:noFill/>
        </p:spPr>
      </p:pic>
      <p:pic>
        <p:nvPicPr>
          <p:cNvPr id="8195" name="Picture 3" descr="C:\Documents and Settings\Юля\Мои документы\Загрузки\шёлковые  ткани\шёлковый ша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342902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шёлка</a:t>
            </a:r>
            <a:endParaRPr lang="ru-RU" dirty="0"/>
          </a:p>
        </p:txBody>
      </p:sp>
      <p:pic>
        <p:nvPicPr>
          <p:cNvPr id="7170" name="Picture 2" descr="C:\Documents and Settings\Юля\Мои документы\Загрузки\шёлковые  ткани\блуза из шё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4500594" cy="4168773"/>
          </a:xfrm>
          <a:prstGeom prst="rect">
            <a:avLst/>
          </a:prstGeom>
          <a:noFill/>
        </p:spPr>
      </p:pic>
      <p:pic>
        <p:nvPicPr>
          <p:cNvPr id="7171" name="Picture 3" descr="C:\Documents and Settings\Юля\Мои документы\Загрузки\шёлковые  ткани\галстук из шё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3271838" cy="429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 ШЁЛКОВОГО ПУТИ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u="sng" dirty="0" smtClean="0">
                <a:hlinkClick r:id="rId2"/>
              </a:rPr>
              <a:t>     Китай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</a:t>
            </a:r>
            <a:r>
              <a:rPr lang="ru-RU" u="sng" dirty="0" smtClean="0">
                <a:hlinkClick r:id="rId3"/>
              </a:rPr>
              <a:t>Узбекистан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4"/>
              </a:rPr>
              <a:t>Казахстан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</a:t>
            </a:r>
            <a:r>
              <a:rPr lang="ru-RU" u="sng" dirty="0" smtClean="0">
                <a:hlinkClick r:id="rId5"/>
              </a:rPr>
              <a:t>Киргизстан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6"/>
              </a:rPr>
              <a:t>Туркменистан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</a:t>
            </a:r>
            <a:r>
              <a:rPr lang="ru-RU" u="sng" dirty="0" smtClean="0">
                <a:hlinkClick r:id="rId7"/>
              </a:rPr>
              <a:t>Таджикистан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8"/>
              </a:rPr>
              <a:t>Азербайджан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</a:t>
            </a:r>
            <a:r>
              <a:rPr lang="ru-RU" u="sng" dirty="0" smtClean="0">
                <a:hlinkClick r:id="rId9"/>
              </a:rPr>
              <a:t>Грузия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10"/>
              </a:rPr>
              <a:t>Армения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92D050"/>
                </a:solidFill>
              </a:rPr>
              <a:t>  </a:t>
            </a:r>
            <a:r>
              <a:rPr lang="ru-RU" sz="12000" dirty="0" smtClean="0">
                <a:solidFill>
                  <a:srgbClr val="92D050"/>
                </a:solidFill>
              </a:rPr>
              <a:t>кроссворд</a:t>
            </a:r>
            <a:endParaRPr lang="ru-RU" sz="1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1.Способность ткани удерживать пыль и другие загрязнения.</a:t>
            </a:r>
            <a:endParaRPr lang="ru-RU" sz="8000" dirty="0" smtClean="0"/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2.Способность ткани в подвешенном состоянии образовывать  мягкие</a:t>
            </a:r>
          </a:p>
          <a:p>
            <a:pPr>
              <a:buNone/>
            </a:pPr>
            <a:r>
              <a:rPr lang="ru-RU" sz="6000" b="1" dirty="0" smtClean="0"/>
              <a:t>округлые  складки.</a:t>
            </a:r>
            <a:endParaRPr lang="ru-RU" sz="6000" dirty="0" smtClean="0"/>
          </a:p>
          <a:p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000792"/>
          </a:xfrm>
        </p:spPr>
        <p:txBody>
          <a:bodyPr>
            <a:noAutofit/>
          </a:bodyPr>
          <a:lstStyle/>
          <a:p>
            <a:r>
              <a:rPr lang="ru-RU" sz="6600" dirty="0" smtClean="0"/>
              <a:t>3.Способность ткани во время сжатия и давления на неё образовывать </a:t>
            </a:r>
            <a:r>
              <a:rPr lang="ru-RU" sz="6600" dirty="0" err="1" smtClean="0"/>
              <a:t>замины</a:t>
            </a:r>
            <a:r>
              <a:rPr lang="ru-RU" sz="6600" dirty="0" smtClean="0"/>
              <a:t> и  складки.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СБОР  ХЛОПКА</a:t>
            </a:r>
          </a:p>
        </p:txBody>
      </p:sp>
      <p:pic>
        <p:nvPicPr>
          <p:cNvPr id="39940" name="Picture 4" descr="tass_130233-gori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1285860"/>
            <a:ext cx="3500462" cy="3786214"/>
          </a:xfrm>
          <a:noFill/>
          <a:ln/>
        </p:spPr>
      </p:pic>
      <p:pic>
        <p:nvPicPr>
          <p:cNvPr id="5" name="Picture 4" descr="939fd9f19abd77c27a661ceabb3b2986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2214554"/>
            <a:ext cx="4000527" cy="392909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00115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/>
              <a:t>4. </a:t>
            </a:r>
            <a:r>
              <a:rPr lang="ru-RU" sz="8000" b="1" u="sng" dirty="0" smtClean="0"/>
              <a:t>Свойство ткани </a:t>
            </a:r>
            <a:r>
              <a:rPr lang="ru-RU" sz="8000" b="1" dirty="0" smtClean="0"/>
              <a:t>впитывать  влагу .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/>
              <a:t>5.Свойство ткани пропускать  воздух.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7200" dirty="0" smtClean="0"/>
              <a:t>6. Свойство  ткани  сохранять  тепло.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643998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7.Способность  ткани противостоять  разрыву.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8. Уменьшение размеров ткани под   действием  влаги.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786842" cy="6500834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9. Выпадение  нитей  по открытым срезам   ткани.</a:t>
            </a:r>
            <a:endParaRPr lang="ru-RU" sz="7200" dirty="0" smtClean="0"/>
          </a:p>
          <a:p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Раздать карточки учащимся о свойствах шерсти и шёлка. Карточки заполняются одновременно  с </a:t>
            </a:r>
            <a:r>
              <a:rPr lang="ru-RU" smtClean="0"/>
              <a:t>заполнением  кроссворда.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лён</a:t>
            </a:r>
            <a:endParaRPr lang="ru-RU" sz="9600" dirty="0"/>
          </a:p>
        </p:txBody>
      </p:sp>
      <p:pic>
        <p:nvPicPr>
          <p:cNvPr id="4" name="Содержимое 3" descr="flax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00200"/>
            <a:ext cx="61436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250033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Животные для получения шерсти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153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5"/>
            <a:ext cx="785817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   </a:t>
            </a:r>
            <a:r>
              <a:rPr lang="ru-RU" sz="9600" dirty="0" smtClean="0">
                <a:solidFill>
                  <a:srgbClr val="00B050"/>
                </a:solidFill>
              </a:rPr>
              <a:t>История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</a:rPr>
              <a:t>        шёлка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>Назвать страну , где  впервые начали   изготавливать   шёлк.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3578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/>
              <a:t>                                            </a:t>
            </a:r>
            <a:endParaRPr lang="ru-RU" sz="48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642910" y="3071810"/>
            <a:ext cx="1214446" cy="11430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071810"/>
            <a:ext cx="134302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4143372" y="3000372"/>
            <a:ext cx="1343028" cy="12144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86446" y="3000372"/>
            <a:ext cx="157163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572396" y="3000372"/>
            <a:ext cx="1285884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572008"/>
            <a:ext cx="134302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11" name="Овал 10"/>
          <p:cNvSpPr/>
          <p:nvPr/>
        </p:nvSpPr>
        <p:spPr>
          <a:xfrm>
            <a:off x="285720" y="4643446"/>
            <a:ext cx="157163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7500958" y="4429132"/>
            <a:ext cx="1343028" cy="12144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428860" y="4572008"/>
            <a:ext cx="1285884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Й</a:t>
            </a:r>
            <a:endParaRPr lang="ru-RU" sz="8000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5929322" y="4643446"/>
            <a:ext cx="1214446" cy="11430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К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176</Words>
  <Application>Microsoft Office PowerPoint</Application>
  <PresentationFormat>Экран (4:3)</PresentationFormat>
  <Paragraphs>52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натуральные волокна животного происхождения </vt:lpstr>
      <vt:lpstr>СБОР  ХЛОПКА</vt:lpstr>
      <vt:lpstr>лён</vt:lpstr>
      <vt:lpstr>Животные для получения шерсти</vt:lpstr>
      <vt:lpstr>Слайд 6</vt:lpstr>
      <vt:lpstr>Слайд 7</vt:lpstr>
      <vt:lpstr>Слайд 8</vt:lpstr>
      <vt:lpstr>Назвать страну , где  впервые начали   изготавливать   шёлк. </vt:lpstr>
      <vt:lpstr>. </vt:lpstr>
      <vt:lpstr>китай</vt:lpstr>
      <vt:lpstr>Бабочка тутового шелкопряда</vt:lpstr>
      <vt:lpstr>Гусеница тутового шелкопряда</vt:lpstr>
      <vt:lpstr>Кокон  бабочки</vt:lpstr>
      <vt:lpstr>Из куколок мотыльков во Вьетнаме производят шёлк.</vt:lpstr>
      <vt:lpstr>Процесс  переработки коконов</vt:lpstr>
      <vt:lpstr>Шёлковые  коконы</vt:lpstr>
      <vt:lpstr>Производство шёлковой нити в Корее</vt:lpstr>
      <vt:lpstr>Слайд 19</vt:lpstr>
      <vt:lpstr>Слайд 20</vt:lpstr>
      <vt:lpstr>Шёлковая нить</vt:lpstr>
      <vt:lpstr>Постельное бельё из шёлка</vt:lpstr>
      <vt:lpstr>Изделия из шёлка</vt:lpstr>
      <vt:lpstr>Изделия из шёлка</vt:lpstr>
      <vt:lpstr>СТРАНЫ ШЁЛКОВОГО ПУТИ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Юля</dc:creator>
  <cp:lastModifiedBy>Юля</cp:lastModifiedBy>
  <cp:revision>55</cp:revision>
  <dcterms:created xsi:type="dcterms:W3CDTF">2012-02-15T19:02:11Z</dcterms:created>
  <dcterms:modified xsi:type="dcterms:W3CDTF">2012-04-25T20:49:23Z</dcterms:modified>
</cp:coreProperties>
</file>