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82" r:id="rId3"/>
    <p:sldId id="280" r:id="rId4"/>
    <p:sldId id="281" r:id="rId5"/>
    <p:sldId id="268" r:id="rId6"/>
    <p:sldId id="270" r:id="rId7"/>
    <p:sldId id="271" r:id="rId8"/>
    <p:sldId id="257" r:id="rId9"/>
    <p:sldId id="259" r:id="rId10"/>
    <p:sldId id="256" r:id="rId11"/>
    <p:sldId id="266" r:id="rId12"/>
    <p:sldId id="267" r:id="rId13"/>
    <p:sldId id="264" r:id="rId14"/>
    <p:sldId id="273" r:id="rId15"/>
    <p:sldId id="274" r:id="rId16"/>
    <p:sldId id="275" r:id="rId17"/>
    <p:sldId id="263" r:id="rId18"/>
    <p:sldId id="277" r:id="rId19"/>
    <p:sldId id="278" r:id="rId20"/>
    <p:sldId id="279" r:id="rId21"/>
    <p:sldId id="272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B468C9-5450-4299-BD06-CA89D348074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905F2D-7659-4103-A55F-8C4891BF3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52601"/>
            <a:ext cx="6572296" cy="2176465"/>
          </a:xfrm>
        </p:spPr>
        <p:txBody>
          <a:bodyPr>
            <a:normAutofit/>
          </a:bodyPr>
          <a:lstStyle/>
          <a:p>
            <a:r>
              <a:rPr lang="ru-RU" sz="10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Жилеты </a:t>
            </a:r>
            <a:endParaRPr lang="ru-RU" sz="107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249871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19716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66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357562"/>
            <a:ext cx="20002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643314"/>
            <a:ext cx="2428892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Меховые жилеты. Описать изделия.</a:t>
            </a:r>
            <a:endParaRPr lang="ru-RU" dirty="0"/>
          </a:p>
        </p:txBody>
      </p:sp>
      <p:pic>
        <p:nvPicPr>
          <p:cNvPr id="3076" name="Picture 4" descr="C:\Documents and Settings\Юля\Мои документы\Жилеты\i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876"/>
            <a:ext cx="2214578" cy="2928958"/>
          </a:xfrm>
          <a:prstGeom prst="rect">
            <a:avLst/>
          </a:prstGeom>
          <a:noFill/>
        </p:spPr>
      </p:pic>
      <p:pic>
        <p:nvPicPr>
          <p:cNvPr id="3077" name="Picture 5" descr="C:\Documents and Settings\Юля\Мои документы\Жилеты\ij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357298"/>
            <a:ext cx="2143140" cy="3071834"/>
          </a:xfrm>
          <a:prstGeom prst="rect">
            <a:avLst/>
          </a:prstGeom>
          <a:noFill/>
        </p:spPr>
      </p:pic>
      <p:pic>
        <p:nvPicPr>
          <p:cNvPr id="2" name="Picture 2" descr="C:\Documents and Settings\Юля\Мои документы\Жилеты\i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2500298" cy="35719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9429784" y="1481328"/>
            <a:ext cx="214314" cy="4525963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Юля\Мои документы\Жилеты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736"/>
            <a:ext cx="264320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Описать жилет.</a:t>
            </a:r>
            <a:endParaRPr lang="ru-RU" dirty="0"/>
          </a:p>
        </p:txBody>
      </p:sp>
      <p:pic>
        <p:nvPicPr>
          <p:cNvPr id="4098" name="Picture 2" descr="C:\Documents and Settings\Юля\Мои документы\Жилеты\702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858889" cy="4525962"/>
          </a:xfrm>
          <a:prstGeom prst="rect">
            <a:avLst/>
          </a:prstGeom>
          <a:noFill/>
        </p:spPr>
      </p:pic>
      <p:pic>
        <p:nvPicPr>
          <p:cNvPr id="4099" name="Picture 3" descr="C:\Documents and Settings\Юля\Мои документы\Жилеты\i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2428892" cy="2143140"/>
          </a:xfrm>
          <a:prstGeom prst="rect">
            <a:avLst/>
          </a:prstGeom>
          <a:noFill/>
        </p:spPr>
      </p:pic>
      <p:pic>
        <p:nvPicPr>
          <p:cNvPr id="2" name="Picture 2" descr="C:\Documents and Settings\Юля\Мои документы\Жилеты\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143380"/>
            <a:ext cx="188119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357717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Описать жилет.</a:t>
            </a:r>
            <a:endParaRPr lang="ru-RU" dirty="0"/>
          </a:p>
        </p:txBody>
      </p:sp>
      <p:pic>
        <p:nvPicPr>
          <p:cNvPr id="5" name="Picture 2" descr="C:\Documents and Settings\Юля\Мои документы\Жилеты\90ba4f6b9f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Смотайте данную нитку из букв.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4429124" y="3286124"/>
            <a:ext cx="1071570" cy="114300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Т</a:t>
            </a:r>
            <a:endParaRPr lang="ru-RU" sz="7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10001288" y="1600201"/>
            <a:ext cx="571501" cy="23288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214810" y="2285992"/>
            <a:ext cx="1071570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143240" y="2571744"/>
            <a:ext cx="1000132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</a:t>
            </a:r>
            <a:endParaRPr lang="ru-RU" sz="66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286116" y="3571876"/>
            <a:ext cx="1071570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Ь</a:t>
            </a:r>
            <a:endParaRPr lang="ru-RU" sz="72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4143372" y="4572008"/>
            <a:ext cx="1214446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М</a:t>
            </a:r>
            <a:endParaRPr lang="ru-RU" sz="72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5643570" y="4214818"/>
            <a:ext cx="1214446" cy="1143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А</a:t>
            </a:r>
            <a:endParaRPr lang="ru-RU" sz="88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715008" y="3000372"/>
            <a:ext cx="1000132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-</a:t>
            </a:r>
            <a:endParaRPr lang="ru-RU" sz="72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5429256" y="1571612"/>
            <a:ext cx="1285884" cy="12144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М</a:t>
            </a:r>
            <a:endParaRPr lang="ru-RU" sz="80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357686" y="1285860"/>
            <a:ext cx="928694" cy="9286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О</a:t>
            </a:r>
            <a:endParaRPr lang="ru-RU" sz="72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2786050" y="1357298"/>
            <a:ext cx="1143008" cy="8858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Л</a:t>
            </a:r>
            <a:endParaRPr lang="ru-RU" sz="6600" dirty="0"/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1857356" y="2214554"/>
            <a:ext cx="1143008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Н</a:t>
            </a:r>
            <a:endParaRPr lang="ru-RU" sz="72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1928794" y="3429000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И</a:t>
            </a:r>
            <a:endParaRPr lang="ru-RU" sz="7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428860" y="4786322"/>
            <a:ext cx="1071570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Я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38"/>
            <a:ext cx="8115328" cy="751507"/>
          </a:xfrm>
        </p:spPr>
        <p:txBody>
          <a:bodyPr>
            <a:normAutofit/>
          </a:bodyPr>
          <a:lstStyle/>
          <a:p>
            <a:r>
              <a:rPr lang="ru-RU" dirty="0" smtClean="0"/>
              <a:t>НАЗВАТЬ     ВИД        МОЛНИИ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185736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 rot="523280">
            <a:off x="3421593" y="3135847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4" idx="5"/>
          </p:cNvCxnSpPr>
          <p:nvPr/>
        </p:nvCxnSpPr>
        <p:spPr>
          <a:xfrm rot="16200000" flipH="1">
            <a:off x="2839459" y="2507676"/>
            <a:ext cx="600118" cy="8604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 rot="1432827">
            <a:off x="4289320" y="428932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Ъ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29322" y="457200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4876" y="5357826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00232" y="5072074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0358478" y="1285860"/>
            <a:ext cx="1071571" cy="4846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21232889">
            <a:off x="5975447" y="2260681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 rot="21436774">
            <a:off x="500034" y="307181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rot="5400000" flipH="1" flipV="1">
            <a:off x="3971916" y="2728906"/>
            <a:ext cx="514360" cy="314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821901" y="3321843"/>
            <a:ext cx="1857388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2"/>
          </p:cNvCxnSpPr>
          <p:nvPr/>
        </p:nvCxnSpPr>
        <p:spPr>
          <a:xfrm>
            <a:off x="5214942" y="4786322"/>
            <a:ext cx="714380" cy="242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750727" y="3821909"/>
            <a:ext cx="1500198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3"/>
          </p:cNvCxnSpPr>
          <p:nvPr/>
        </p:nvCxnSpPr>
        <p:spPr>
          <a:xfrm rot="5400000">
            <a:off x="3360541" y="2499296"/>
            <a:ext cx="2210627" cy="33596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1"/>
          </p:cNvCxnSpPr>
          <p:nvPr/>
        </p:nvCxnSpPr>
        <p:spPr>
          <a:xfrm rot="16200000" flipV="1">
            <a:off x="964382" y="4036223"/>
            <a:ext cx="1348357" cy="9911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6"/>
          </p:cNvCxnSpPr>
          <p:nvPr/>
        </p:nvCxnSpPr>
        <p:spPr>
          <a:xfrm>
            <a:off x="1413919" y="3507310"/>
            <a:ext cx="3372395" cy="2136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 rot="19172905">
            <a:off x="1402449" y="11118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429684" cy="608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НАЗВАТЬ         ВИД     МОЛНИИ</a:t>
            </a:r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1428728" y="1571612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6" name="Сердце 5"/>
          <p:cNvSpPr/>
          <p:nvPr/>
        </p:nvSpPr>
        <p:spPr>
          <a:xfrm>
            <a:off x="3571868" y="1500174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</a:t>
            </a:r>
            <a:endParaRPr lang="ru-RU" sz="4400" dirty="0"/>
          </a:p>
        </p:txBody>
      </p:sp>
      <p:sp>
        <p:nvSpPr>
          <p:cNvPr id="7" name="Сердце 6"/>
          <p:cNvSpPr/>
          <p:nvPr/>
        </p:nvSpPr>
        <p:spPr>
          <a:xfrm>
            <a:off x="6000760" y="5143512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Ё</a:t>
            </a:r>
            <a:endParaRPr lang="ru-RU" sz="4400" dirty="0"/>
          </a:p>
        </p:txBody>
      </p:sp>
      <p:sp>
        <p:nvSpPr>
          <p:cNvPr id="8" name="Сердце 7"/>
          <p:cNvSpPr/>
          <p:nvPr/>
        </p:nvSpPr>
        <p:spPr>
          <a:xfrm>
            <a:off x="857224" y="4857760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9" name="Сердце 8"/>
          <p:cNvSpPr/>
          <p:nvPr/>
        </p:nvSpPr>
        <p:spPr>
          <a:xfrm>
            <a:off x="6786578" y="1428736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Ъ</a:t>
            </a:r>
            <a:endParaRPr lang="ru-RU" sz="4000" dirty="0"/>
          </a:p>
        </p:txBody>
      </p:sp>
      <p:sp>
        <p:nvSpPr>
          <p:cNvPr id="10" name="Сердце 9"/>
          <p:cNvSpPr/>
          <p:nvPr/>
        </p:nvSpPr>
        <p:spPr>
          <a:xfrm>
            <a:off x="6715140" y="3214686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</a:t>
            </a:r>
            <a:endParaRPr lang="ru-RU" sz="4800" dirty="0"/>
          </a:p>
        </p:txBody>
      </p:sp>
      <p:sp>
        <p:nvSpPr>
          <p:cNvPr id="11" name="Сердце 10"/>
          <p:cNvSpPr/>
          <p:nvPr/>
        </p:nvSpPr>
        <p:spPr>
          <a:xfrm>
            <a:off x="2928926" y="4929198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12" name="Сердце 11"/>
          <p:cNvSpPr/>
          <p:nvPr/>
        </p:nvSpPr>
        <p:spPr>
          <a:xfrm>
            <a:off x="4572000" y="2571744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</a:t>
            </a:r>
            <a:endParaRPr lang="ru-RU" sz="4000" dirty="0"/>
          </a:p>
        </p:txBody>
      </p:sp>
      <p:sp>
        <p:nvSpPr>
          <p:cNvPr id="13" name="Сердце 12"/>
          <p:cNvSpPr/>
          <p:nvPr/>
        </p:nvSpPr>
        <p:spPr>
          <a:xfrm>
            <a:off x="642910" y="3000372"/>
            <a:ext cx="914400" cy="9144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</a:t>
            </a:r>
            <a:endParaRPr lang="ru-RU" sz="4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1393009" y="3036091"/>
            <a:ext cx="2571768" cy="13573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385994" y="3400428"/>
            <a:ext cx="2571768" cy="628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535885" y="2607463"/>
            <a:ext cx="2643206" cy="2286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785918" y="3357562"/>
            <a:ext cx="3143272" cy="1714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5429256" y="2343136"/>
            <a:ext cx="1814522" cy="600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893471" y="3393281"/>
            <a:ext cx="3500462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6143636" y="4286256"/>
            <a:ext cx="1214446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1428728" y="3500438"/>
            <a:ext cx="5357850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 rot="18757522">
            <a:off x="762436" y="711880"/>
            <a:ext cx="484632" cy="1120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ердце 54"/>
          <p:cNvSpPr/>
          <p:nvPr/>
        </p:nvSpPr>
        <p:spPr>
          <a:xfrm>
            <a:off x="5429256" y="1357298"/>
            <a:ext cx="914400" cy="914400"/>
          </a:xfrm>
          <a:prstGeom prst="hear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Сердце 55"/>
          <p:cNvSpPr/>
          <p:nvPr/>
        </p:nvSpPr>
        <p:spPr>
          <a:xfrm>
            <a:off x="4500562" y="4786322"/>
            <a:ext cx="914400" cy="9144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428728" y="3500438"/>
            <a:ext cx="3071834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55" idx="1"/>
          </p:cNvCxnSpPr>
          <p:nvPr/>
        </p:nvCxnSpPr>
        <p:spPr>
          <a:xfrm rot="5400000" flipH="1" flipV="1">
            <a:off x="4079073" y="3050377"/>
            <a:ext cx="2586062" cy="10287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0" y="2000240"/>
            <a:ext cx="1142976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857364"/>
            <a:ext cx="107157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3286116" y="1857364"/>
            <a:ext cx="1143008" cy="120015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429124" y="19288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5286380" y="2071678"/>
            <a:ext cx="914400" cy="100013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29600" y="1928802"/>
            <a:ext cx="91440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 flipH="1">
            <a:off x="10644230" y="3571876"/>
            <a:ext cx="71438" cy="10715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15" name="Сердце 14"/>
          <p:cNvSpPr/>
          <p:nvPr/>
        </p:nvSpPr>
        <p:spPr>
          <a:xfrm>
            <a:off x="5929322" y="3571876"/>
            <a:ext cx="1285884" cy="128588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ф</a:t>
            </a:r>
            <a:endParaRPr lang="ru-RU" sz="6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3286124"/>
            <a:ext cx="12715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у</a:t>
            </a:r>
            <a:endParaRPr lang="ru-RU" sz="7200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214414" y="3429000"/>
            <a:ext cx="1071570" cy="1143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42844" y="3571876"/>
            <a:ext cx="1071570" cy="100013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</a:t>
            </a:r>
            <a:endParaRPr lang="ru-RU" sz="8000" dirty="0"/>
          </a:p>
        </p:txBody>
      </p:sp>
      <p:sp>
        <p:nvSpPr>
          <p:cNvPr id="22" name="Крест 21"/>
          <p:cNvSpPr/>
          <p:nvPr/>
        </p:nvSpPr>
        <p:spPr>
          <a:xfrm>
            <a:off x="7429520" y="3500438"/>
            <a:ext cx="1285884" cy="114300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н</a:t>
            </a:r>
            <a:endParaRPr lang="ru-RU" sz="7200" dirty="0"/>
          </a:p>
        </p:txBody>
      </p:sp>
      <p:sp>
        <p:nvSpPr>
          <p:cNvPr id="24" name="Трапеция 23"/>
          <p:cNvSpPr/>
          <p:nvPr/>
        </p:nvSpPr>
        <p:spPr>
          <a:xfrm>
            <a:off x="2285984" y="3357562"/>
            <a:ext cx="1143008" cy="135732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Р</a:t>
            </a:r>
            <a:endParaRPr lang="ru-RU" sz="8800" dirty="0"/>
          </a:p>
        </p:txBody>
      </p:sp>
      <p:sp>
        <p:nvSpPr>
          <p:cNvPr id="26" name="Овал 25"/>
          <p:cNvSpPr/>
          <p:nvPr/>
        </p:nvSpPr>
        <p:spPr>
          <a:xfrm>
            <a:off x="4929190" y="3429000"/>
            <a:ext cx="9144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2000240"/>
            <a:ext cx="105727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>
            <a:off x="7358082" y="1857364"/>
            <a:ext cx="914400" cy="14287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рапеция 28"/>
          <p:cNvSpPr/>
          <p:nvPr/>
        </p:nvSpPr>
        <p:spPr>
          <a:xfrm>
            <a:off x="2285984" y="1857364"/>
            <a:ext cx="1071570" cy="128588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0" y="2000240"/>
            <a:ext cx="928662" cy="12144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err="1" smtClean="0"/>
              <a:t>ф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7167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у</a:t>
            </a:r>
            <a:endParaRPr lang="ru-RU" sz="8000" dirty="0"/>
          </a:p>
        </p:txBody>
      </p:sp>
      <p:sp>
        <p:nvSpPr>
          <p:cNvPr id="7" name="Крест 6"/>
          <p:cNvSpPr/>
          <p:nvPr/>
        </p:nvSpPr>
        <p:spPr>
          <a:xfrm>
            <a:off x="3357554" y="2143116"/>
            <a:ext cx="928694" cy="10001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н</a:t>
            </a:r>
            <a:endParaRPr lang="ru-RU" sz="72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4357686" y="2000240"/>
            <a:ext cx="914400" cy="1214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5286380" y="2071678"/>
            <a:ext cx="928694" cy="114300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</a:t>
            </a:r>
            <a:endParaRPr lang="ru-RU" sz="8000" dirty="0"/>
          </a:p>
        </p:txBody>
      </p:sp>
      <p:sp>
        <p:nvSpPr>
          <p:cNvPr id="11" name="Трапеция 10"/>
          <p:cNvSpPr/>
          <p:nvPr/>
        </p:nvSpPr>
        <p:spPr>
          <a:xfrm>
            <a:off x="7286644" y="1928802"/>
            <a:ext cx="1000132" cy="128588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err="1" smtClean="0"/>
              <a:t>р</a:t>
            </a:r>
            <a:endParaRPr lang="ru-RU" sz="8000" dirty="0"/>
          </a:p>
        </p:txBody>
      </p:sp>
      <p:sp>
        <p:nvSpPr>
          <p:cNvPr id="13" name="Овал 12"/>
          <p:cNvSpPr/>
          <p:nvPr/>
        </p:nvSpPr>
        <p:spPr>
          <a:xfrm>
            <a:off x="8229600" y="19288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 flipH="1">
            <a:off x="10644230" y="3571876"/>
            <a:ext cx="71438" cy="10715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15" name="Сердце 14"/>
          <p:cNvSpPr/>
          <p:nvPr/>
        </p:nvSpPr>
        <p:spPr>
          <a:xfrm>
            <a:off x="6286512" y="3571876"/>
            <a:ext cx="1214446" cy="128588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ф</a:t>
            </a:r>
            <a:endParaRPr lang="ru-RU" sz="6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3571876"/>
            <a:ext cx="114300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у</a:t>
            </a:r>
            <a:endParaRPr lang="ru-RU" sz="7200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214414" y="3429000"/>
            <a:ext cx="1214446" cy="13573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42844" y="3714752"/>
            <a:ext cx="1071570" cy="107157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т</a:t>
            </a:r>
            <a:endParaRPr lang="ru-RU" sz="8000" dirty="0"/>
          </a:p>
        </p:txBody>
      </p:sp>
      <p:sp>
        <p:nvSpPr>
          <p:cNvPr id="22" name="Крест 21"/>
          <p:cNvSpPr/>
          <p:nvPr/>
        </p:nvSpPr>
        <p:spPr>
          <a:xfrm>
            <a:off x="7715272" y="3643314"/>
            <a:ext cx="1214446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err="1" smtClean="0"/>
              <a:t>н</a:t>
            </a:r>
            <a:endParaRPr lang="ru-RU" sz="7200" dirty="0"/>
          </a:p>
        </p:txBody>
      </p:sp>
      <p:sp>
        <p:nvSpPr>
          <p:cNvPr id="24" name="Трапеция 23"/>
          <p:cNvSpPr/>
          <p:nvPr/>
        </p:nvSpPr>
        <p:spPr>
          <a:xfrm>
            <a:off x="2428860" y="3357562"/>
            <a:ext cx="1214446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err="1" smtClean="0"/>
              <a:t>р</a:t>
            </a:r>
            <a:endParaRPr lang="ru-RU" sz="8800" dirty="0"/>
          </a:p>
        </p:txBody>
      </p:sp>
      <p:sp>
        <p:nvSpPr>
          <p:cNvPr id="26" name="Овал 25"/>
          <p:cNvSpPr/>
          <p:nvPr/>
        </p:nvSpPr>
        <p:spPr>
          <a:xfrm>
            <a:off x="5143504" y="3571876"/>
            <a:ext cx="10715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А</a:t>
            </a:r>
            <a:endParaRPr lang="ru-RU" sz="7200" dirty="0"/>
          </a:p>
        </p:txBody>
      </p:sp>
      <p:sp>
        <p:nvSpPr>
          <p:cNvPr id="25" name="Трапеция 24"/>
          <p:cNvSpPr/>
          <p:nvPr/>
        </p:nvSpPr>
        <p:spPr>
          <a:xfrm>
            <a:off x="2071670" y="1928802"/>
            <a:ext cx="1214446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р</a:t>
            </a:r>
            <a:endParaRPr lang="ru-RU" sz="8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2071678"/>
            <a:ext cx="9144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у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429420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Фурнитура-</a:t>
            </a:r>
            <a:r>
              <a:rPr lang="ru-RU" sz="7200" dirty="0" smtClean="0"/>
              <a:t> </a:t>
            </a:r>
            <a:r>
              <a:rPr lang="ru-RU" sz="5400" dirty="0" smtClean="0"/>
              <a:t>вспомогательные части и детали, необходимые для изготовления некоего  цельного предмета.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Животные для получения шерсти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28654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Швейная фурнитура</a:t>
            </a:r>
            <a:r>
              <a:rPr lang="ru-RU" sz="4800" dirty="0" smtClean="0"/>
              <a:t>- это </a:t>
            </a:r>
          </a:p>
          <a:p>
            <a:endParaRPr lang="ru-RU" sz="4800" dirty="0" smtClean="0"/>
          </a:p>
          <a:p>
            <a:r>
              <a:rPr lang="ru-RU" sz="6000" dirty="0" smtClean="0"/>
              <a:t> крючки, петли, пуговицы, тесьма-  молния, отделочные материалы (шнуры,</a:t>
            </a:r>
          </a:p>
          <a:p>
            <a:r>
              <a:rPr lang="ru-RU" sz="6000" dirty="0" smtClean="0"/>
              <a:t>      тесьма).</a:t>
            </a:r>
          </a:p>
          <a:p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4398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Приспособления малой механизации</a:t>
            </a:r>
            <a:endParaRPr lang="ru-RU" dirty="0"/>
          </a:p>
        </p:txBody>
      </p:sp>
      <p:pic>
        <p:nvPicPr>
          <p:cNvPr id="4" name="Содержимое 3" descr="C:\DOCUME~1\D18E~1\LOCALS~1\Temp\FineReader10\media\image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Приспособления малой механизации</a:t>
            </a:r>
            <a:endParaRPr lang="ru-RU" dirty="0"/>
          </a:p>
        </p:txBody>
      </p:sp>
      <p:pic>
        <p:nvPicPr>
          <p:cNvPr id="4" name="Содержимое 3" descr="C:\DOCUME~1\D18E~1\LOCALS~1\Temp\FineReader10\media\image1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153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5"/>
            <a:ext cx="785817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Назвать виды  отделки.</a:t>
            </a:r>
            <a:endParaRPr lang="ru-RU" dirty="0"/>
          </a:p>
        </p:txBody>
      </p:sp>
      <p:pic>
        <p:nvPicPr>
          <p:cNvPr id="5122" name="Picture 2" descr="C:\Documents and Settings\Юля\Мои документы\Жилеты\IMG_0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85926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Назвать виды отделки</a:t>
            </a:r>
            <a:endParaRPr lang="ru-RU" dirty="0"/>
          </a:p>
        </p:txBody>
      </p:sp>
      <p:pic>
        <p:nvPicPr>
          <p:cNvPr id="1026" name="Picture 2" descr="C:\Documents and Settings\Юля\Мои документы\Мои рисунки\IMG_0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4071998" cy="3857652"/>
          </a:xfrm>
          <a:prstGeom prst="rect">
            <a:avLst/>
          </a:prstGeom>
          <a:noFill/>
        </p:spPr>
      </p:pic>
      <p:pic>
        <p:nvPicPr>
          <p:cNvPr id="5" name="Picture 2" descr="C:\Documents and Settings\Юля\Мои документы\Жилеты\IMG_0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ля\Мои документы\Мои рисунки\жилеты\IMG_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0"/>
            <a:ext cx="2581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Вязаные  жилеты. Описать жилет.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18573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428736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0017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928934"/>
            <a:ext cx="13763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18573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Вязаные  жилеты.  Описать жилеты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7191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357298"/>
            <a:ext cx="244792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</TotalTime>
  <Words>144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Жилеты </vt:lpstr>
      <vt:lpstr>Животные для получения шерсти</vt:lpstr>
      <vt:lpstr>Слайд 3</vt:lpstr>
      <vt:lpstr>Слайд 4</vt:lpstr>
      <vt:lpstr>Назвать виды  отделки.</vt:lpstr>
      <vt:lpstr>Назвать виды отделки</vt:lpstr>
      <vt:lpstr>Слайд 7</vt:lpstr>
      <vt:lpstr>Вязаные  жилеты. Описать жилет.</vt:lpstr>
      <vt:lpstr>Вязаные  жилеты.  Описать жилеты</vt:lpstr>
      <vt:lpstr>Слайд 10</vt:lpstr>
      <vt:lpstr>Меховые жилеты. Описать изделия.</vt:lpstr>
      <vt:lpstr>Описать жилет.</vt:lpstr>
      <vt:lpstr>Описать жилет.</vt:lpstr>
      <vt:lpstr>Смотайте данную нитку из букв.</vt:lpstr>
      <vt:lpstr>НАЗВАТЬ     ВИД        МОЛНИИ</vt:lpstr>
      <vt:lpstr>НАЗВАТЬ         ВИД     МОЛНИИ</vt:lpstr>
      <vt:lpstr> </vt:lpstr>
      <vt:lpstr>Слайд 18</vt:lpstr>
      <vt:lpstr>Слайд 19</vt:lpstr>
      <vt:lpstr>Слайд 20</vt:lpstr>
      <vt:lpstr>Приспособления малой механизации</vt:lpstr>
      <vt:lpstr>Приспособления малой механизации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Вязаные  жилеты</dc:title>
  <dc:creator>Юля</dc:creator>
  <cp:lastModifiedBy>Юля</cp:lastModifiedBy>
  <cp:revision>39</cp:revision>
  <dcterms:created xsi:type="dcterms:W3CDTF">2012-11-12T20:15:23Z</dcterms:created>
  <dcterms:modified xsi:type="dcterms:W3CDTF">2012-11-17T21:40:51Z</dcterms:modified>
</cp:coreProperties>
</file>