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5"/>
  </p:notesMasterIdLst>
  <p:sldIdLst>
    <p:sldId id="298" r:id="rId2"/>
    <p:sldId id="256" r:id="rId3"/>
    <p:sldId id="279" r:id="rId4"/>
    <p:sldId id="280" r:id="rId5"/>
    <p:sldId id="281" r:id="rId6"/>
    <p:sldId id="285" r:id="rId7"/>
    <p:sldId id="286" r:id="rId8"/>
    <p:sldId id="301" r:id="rId9"/>
    <p:sldId id="282" r:id="rId10"/>
    <p:sldId id="258" r:id="rId11"/>
    <p:sldId id="257" r:id="rId12"/>
    <p:sldId id="259" r:id="rId13"/>
    <p:sldId id="260" r:id="rId14"/>
    <p:sldId id="261" r:id="rId15"/>
    <p:sldId id="300" r:id="rId16"/>
    <p:sldId id="262" r:id="rId17"/>
    <p:sldId id="263" r:id="rId18"/>
    <p:sldId id="264" r:id="rId19"/>
    <p:sldId id="265" r:id="rId20"/>
    <p:sldId id="266" r:id="rId21"/>
    <p:sldId id="283" r:id="rId22"/>
    <p:sldId id="302" r:id="rId23"/>
    <p:sldId id="303" r:id="rId24"/>
    <p:sldId id="304" r:id="rId25"/>
    <p:sldId id="267" r:id="rId26"/>
    <p:sldId id="268" r:id="rId27"/>
    <p:sldId id="269" r:id="rId28"/>
    <p:sldId id="270" r:id="rId29"/>
    <p:sldId id="305" r:id="rId30"/>
    <p:sldId id="288" r:id="rId31"/>
    <p:sldId id="274" r:id="rId32"/>
    <p:sldId id="277" r:id="rId33"/>
    <p:sldId id="278" r:id="rId34"/>
    <p:sldId id="271" r:id="rId35"/>
    <p:sldId id="294" r:id="rId36"/>
    <p:sldId id="299" r:id="rId37"/>
    <p:sldId id="273" r:id="rId38"/>
    <p:sldId id="276" r:id="rId39"/>
    <p:sldId id="272" r:id="rId40"/>
    <p:sldId id="284" r:id="rId41"/>
    <p:sldId id="297" r:id="rId42"/>
    <p:sldId id="295" r:id="rId43"/>
    <p:sldId id="296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CE0AE-A89E-4EC6-BD22-9DD8BD5A4735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70749-7276-4678-97FA-3EF212EA61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70749-7276-4678-97FA-3EF212EA614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70749-7276-4678-97FA-3EF212EA614D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46F42B1-11E7-46F8-B023-AAB1EE30759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880CA0-C66D-407E-91C4-F38C9F41D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7481918" cy="5034294"/>
          </a:xfrm>
        </p:spPr>
        <p:txBody>
          <a:bodyPr/>
          <a:lstStyle/>
          <a:p>
            <a:r>
              <a:rPr lang="ru-RU" dirty="0" err="1" smtClean="0"/>
              <a:t>Двигательно</a:t>
            </a:r>
            <a:r>
              <a:rPr lang="ru-RU" dirty="0" smtClean="0"/>
              <a:t>- коррекционные упражнения для шеи.</a:t>
            </a:r>
          </a:p>
          <a:p>
            <a:r>
              <a:rPr lang="ru-RU" dirty="0" smtClean="0"/>
              <a:t>1.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3.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178695" y="3250405"/>
            <a:ext cx="643736" cy="79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285852" y="4286256"/>
            <a:ext cx="857256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5400000">
            <a:off x="1224130" y="4763875"/>
            <a:ext cx="506679" cy="914400"/>
          </a:xfrm>
          <a:prstGeom prst="arc">
            <a:avLst>
              <a:gd name="adj1" fmla="val 16200000"/>
              <a:gd name="adj2" fmla="val 521218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1000108"/>
            <a:ext cx="5195902" cy="462932"/>
          </a:xfrm>
        </p:spPr>
        <p:txBody>
          <a:bodyPr>
            <a:noAutofit/>
          </a:bodyPr>
          <a:lstStyle/>
          <a:p>
            <a:r>
              <a:rPr lang="ru-RU" sz="9600" dirty="0" smtClean="0"/>
              <a:t>                       Игра  </a:t>
            </a:r>
            <a:endParaRPr lang="ru-RU" sz="9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357430"/>
            <a:ext cx="8786874" cy="409830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 </a:t>
            </a: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«Третий  лишний»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109356"/>
          </a:xfrm>
        </p:spPr>
        <p:txBody>
          <a:bodyPr/>
          <a:lstStyle/>
          <a:p>
            <a:r>
              <a:rPr lang="ru-RU" dirty="0" smtClean="0"/>
              <a:t>111111  1                  2           3                      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Юля\Мои документы\юбки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86190"/>
            <a:ext cx="2214578" cy="2714644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071678"/>
            <a:ext cx="207170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785794"/>
            <a:ext cx="200026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481918" cy="6180794"/>
          </a:xfrm>
        </p:spPr>
        <p:txBody>
          <a:bodyPr/>
          <a:lstStyle/>
          <a:p>
            <a:r>
              <a:rPr lang="ru-RU" dirty="0" smtClean="0"/>
              <a:t>1                       2                   3</a:t>
            </a:r>
            <a:endParaRPr lang="ru-RU" dirty="0"/>
          </a:p>
        </p:txBody>
      </p:sp>
      <p:pic>
        <p:nvPicPr>
          <p:cNvPr id="3074" name="Picture 2" descr="C:\Documents and Settings\Юля\Мои документы\юбки\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5385"/>
          <a:stretch>
            <a:fillRect/>
          </a:stretch>
        </p:blipFill>
        <p:spPr bwMode="auto">
          <a:xfrm>
            <a:off x="500034" y="2857496"/>
            <a:ext cx="1928826" cy="3143272"/>
          </a:xfrm>
          <a:prstGeom prst="rect">
            <a:avLst/>
          </a:prstGeom>
          <a:noFill/>
        </p:spPr>
      </p:pic>
      <p:pic>
        <p:nvPicPr>
          <p:cNvPr id="3075" name="Picture 3" descr="C:\Documents and Settings\Юля\Мои документы\юбки\4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714488"/>
            <a:ext cx="1914535" cy="3143272"/>
          </a:xfrm>
          <a:prstGeom prst="rect">
            <a:avLst/>
          </a:prstGeom>
          <a:noFill/>
        </p:spPr>
      </p:pic>
      <p:pic>
        <p:nvPicPr>
          <p:cNvPr id="3076" name="Picture 4" descr="C:\Documents and Settings\Юля\Мои документы\юбки\юбка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857364"/>
            <a:ext cx="2357454" cy="39290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66480"/>
          </a:xfrm>
        </p:spPr>
        <p:txBody>
          <a:bodyPr/>
          <a:lstStyle/>
          <a:p>
            <a:r>
              <a:rPr lang="ru-RU" dirty="0" smtClean="0"/>
              <a:t>1                      2                   3</a:t>
            </a:r>
            <a:endParaRPr lang="ru-RU" dirty="0"/>
          </a:p>
        </p:txBody>
      </p:sp>
      <p:pic>
        <p:nvPicPr>
          <p:cNvPr id="4098" name="Picture 2" descr="C:\Documents and Settings\Юля\Мои документы\юбки\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214554"/>
            <a:ext cx="1895479" cy="2214568"/>
          </a:xfrm>
          <a:prstGeom prst="rect">
            <a:avLst/>
          </a:prstGeom>
          <a:noFill/>
        </p:spPr>
      </p:pic>
      <p:pic>
        <p:nvPicPr>
          <p:cNvPr id="4099" name="Picture 3" descr="C:\Documents and Settings\Юля\Мои документы\юбки\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357430"/>
            <a:ext cx="1657354" cy="271464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428868"/>
            <a:ext cx="171450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752166"/>
          </a:xfrm>
        </p:spPr>
        <p:txBody>
          <a:bodyPr/>
          <a:lstStyle/>
          <a:p>
            <a:r>
              <a:rPr lang="ru-RU" dirty="0" smtClean="0"/>
              <a:t>                1         2              3</a:t>
            </a:r>
            <a:endParaRPr lang="ru-RU" dirty="0"/>
          </a:p>
        </p:txBody>
      </p:sp>
      <p:pic>
        <p:nvPicPr>
          <p:cNvPr id="5123" name="Picture 3" descr="C:\Documents and Settings\Юля\Мои документы\юбки\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000240"/>
            <a:ext cx="2143140" cy="2000254"/>
          </a:xfrm>
          <a:prstGeom prst="rect">
            <a:avLst/>
          </a:prstGeom>
          <a:noFill/>
        </p:spPr>
      </p:pic>
      <p:pic>
        <p:nvPicPr>
          <p:cNvPr id="5124" name="Picture 4" descr="C:\Documents and Settings\Юля\Мои документы\юбки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3071810"/>
            <a:ext cx="2357454" cy="214313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42910" y="3286124"/>
            <a:ext cx="221457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1                       2                      3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5385"/>
          <a:stretch>
            <a:fillRect/>
          </a:stretch>
        </p:blipFill>
        <p:spPr bwMode="auto">
          <a:xfrm>
            <a:off x="642910" y="1785926"/>
            <a:ext cx="221457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Documents and Settings\Юля\Мои документы\юбки\22.jpg"/>
          <p:cNvPicPr>
            <a:picLocks noChangeAspect="1" noChangeArrowheads="1"/>
          </p:cNvPicPr>
          <p:nvPr/>
        </p:nvPicPr>
        <p:blipFill>
          <a:blip r:embed="rId3"/>
          <a:srcRect b="30302"/>
          <a:stretch>
            <a:fillRect/>
          </a:stretch>
        </p:blipFill>
        <p:spPr bwMode="auto">
          <a:xfrm>
            <a:off x="2928926" y="3214686"/>
            <a:ext cx="2500330" cy="250033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500174"/>
            <a:ext cx="200026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15328" cy="1143000"/>
          </a:xfrm>
        </p:spPr>
        <p:txBody>
          <a:bodyPr/>
          <a:lstStyle/>
          <a:p>
            <a:r>
              <a:rPr lang="ru-RU" dirty="0" smtClean="0"/>
              <a:t>1                       2                      3</a:t>
            </a:r>
            <a:endParaRPr lang="ru-RU" dirty="0"/>
          </a:p>
        </p:txBody>
      </p:sp>
      <p:pic>
        <p:nvPicPr>
          <p:cNvPr id="6147" name="Picture 3" descr="C:\Documents and Settings\Юля\Мои документы\юбки\3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00306"/>
            <a:ext cx="1714512" cy="2643206"/>
          </a:xfrm>
          <a:prstGeom prst="rect">
            <a:avLst/>
          </a:prstGeom>
          <a:noFill/>
        </p:spPr>
      </p:pic>
      <p:pic>
        <p:nvPicPr>
          <p:cNvPr id="6148" name="Picture 4" descr="C:\Documents and Settings\Юля\Мои документы\юбки\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1500174"/>
            <a:ext cx="1876431" cy="2714634"/>
          </a:xfrm>
          <a:prstGeom prst="rect">
            <a:avLst/>
          </a:prstGeom>
          <a:noFill/>
        </p:spPr>
      </p:pic>
      <p:pic>
        <p:nvPicPr>
          <p:cNvPr id="6149" name="Picture 5" descr="C:\Documents and Settings\Юля\Мои документы\юбки\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2285992"/>
            <a:ext cx="1785940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1143000"/>
          </a:xfrm>
        </p:spPr>
        <p:txBody>
          <a:bodyPr/>
          <a:lstStyle/>
          <a:p>
            <a:r>
              <a:rPr lang="ru-RU" dirty="0" smtClean="0"/>
              <a:t>1                        2                  3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571612"/>
            <a:ext cx="221457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786190"/>
            <a:ext cx="221457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286124"/>
            <a:ext cx="238125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1                        2                   3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223837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 descr="C:\Documents and Settings\Юля\Мои документы\юбки\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428736"/>
            <a:ext cx="2047875" cy="2286006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2285992"/>
            <a:ext cx="235745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1                       2                   3</a:t>
            </a:r>
            <a:endParaRPr lang="ru-RU" dirty="0"/>
          </a:p>
        </p:txBody>
      </p:sp>
      <p:pic>
        <p:nvPicPr>
          <p:cNvPr id="9218" name="Picture 2" descr="C:\Documents and Settings\Юля\Мои документы\юбки\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3857628"/>
            <a:ext cx="1500198" cy="2214578"/>
          </a:xfrm>
          <a:prstGeom prst="rect">
            <a:avLst/>
          </a:prstGeom>
          <a:noFill/>
        </p:spPr>
      </p:pic>
      <p:pic>
        <p:nvPicPr>
          <p:cNvPr id="9219" name="Picture 3" descr="C:\Documents and Settings\Юля\Мои документы\юбки\3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000240"/>
            <a:ext cx="1876434" cy="2428892"/>
          </a:xfrm>
          <a:prstGeom prst="rect">
            <a:avLst/>
          </a:prstGeom>
          <a:noFill/>
        </p:spPr>
      </p:pic>
      <p:pic>
        <p:nvPicPr>
          <p:cNvPr id="9220" name="Picture 4" descr="C:\Documents and Settings\Юля\Мои документы\юбки\3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3571876"/>
            <a:ext cx="1857388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юбки</a:t>
            </a:r>
            <a:endParaRPr lang="ru-RU" sz="96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539864"/>
            <a:ext cx="7683434" cy="11012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9" name="Picture 5" descr="C:\Documents and Settings\Юля\Мои документы\юбки\юбка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85762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5813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1                          2              3</a:t>
            </a:r>
            <a:endParaRPr lang="ru-RU" dirty="0"/>
          </a:p>
        </p:txBody>
      </p:sp>
      <p:pic>
        <p:nvPicPr>
          <p:cNvPr id="10243" name="Picture 3" descr="C:\Documents and Settings\Юля\Мои документы\юбки\юбка с фигурной кокеткой и воланами по бокам.jpg"/>
          <p:cNvPicPr>
            <a:picLocks noChangeAspect="1" noChangeArrowheads="1"/>
          </p:cNvPicPr>
          <p:nvPr/>
        </p:nvPicPr>
        <p:blipFill>
          <a:blip r:embed="rId2"/>
          <a:srcRect r="40541"/>
          <a:stretch>
            <a:fillRect/>
          </a:stretch>
        </p:blipFill>
        <p:spPr bwMode="auto">
          <a:xfrm>
            <a:off x="857224" y="3571876"/>
            <a:ext cx="1857388" cy="2857500"/>
          </a:xfrm>
          <a:prstGeom prst="rect">
            <a:avLst/>
          </a:prstGeom>
          <a:noFill/>
        </p:spPr>
      </p:pic>
      <p:pic>
        <p:nvPicPr>
          <p:cNvPr id="10244" name="Picture 4" descr="C:\Documents and Settings\Юля\Мои документы\юбки\прямая юбка с притачным волано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142984"/>
            <a:ext cx="1857388" cy="2428892"/>
          </a:xfrm>
          <a:prstGeom prst="rect">
            <a:avLst/>
          </a:prstGeom>
          <a:noFill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/>
          <a:srcRect r="32031"/>
          <a:stretch>
            <a:fillRect/>
          </a:stretch>
        </p:blipFill>
        <p:spPr bwMode="auto">
          <a:xfrm>
            <a:off x="4714876" y="2928934"/>
            <a:ext cx="2571768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4500570"/>
            <a:ext cx="8286776" cy="235743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57200" y="1609416"/>
            <a:ext cx="7758138" cy="4846320"/>
          </a:xfrm>
        </p:spPr>
        <p:txBody>
          <a:bodyPr/>
          <a:lstStyle/>
          <a:p>
            <a:r>
              <a:rPr lang="ru-RU" dirty="0" smtClean="0"/>
              <a:t>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8858312" cy="1394448"/>
          </a:xfrm>
        </p:spPr>
        <p:txBody>
          <a:bodyPr>
            <a:normAutofit/>
          </a:bodyPr>
          <a:lstStyle/>
          <a:p>
            <a:r>
              <a:rPr lang="ru-RU" dirty="0" smtClean="0"/>
              <a:t>Компьютерное тестирование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186766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Между тестами провести </a:t>
            </a:r>
            <a:r>
              <a:rPr lang="ru-RU" u="sng" dirty="0" err="1" smtClean="0"/>
              <a:t>физминутку</a:t>
            </a:r>
            <a:r>
              <a:rPr lang="ru-RU" u="sng" dirty="0" smtClean="0"/>
              <a:t>.</a:t>
            </a:r>
          </a:p>
          <a:p>
            <a:pPr>
              <a:buNone/>
            </a:pPr>
            <a:r>
              <a:rPr lang="ru-RU" sz="2400" dirty="0" smtClean="0"/>
              <a:t>1.Профилактика нарушений осанки.</a:t>
            </a:r>
          </a:p>
          <a:p>
            <a:pPr>
              <a:buNone/>
            </a:pPr>
            <a:r>
              <a:rPr lang="ru-RU" sz="2400" dirty="0" smtClean="0"/>
              <a:t> 2. Упражнения для шейного отдела позвоночника:</a:t>
            </a:r>
          </a:p>
          <a:p>
            <a:pPr>
              <a:buNone/>
            </a:pPr>
            <a:r>
              <a:rPr lang="ru-RU" sz="2400" dirty="0" smtClean="0"/>
              <a:t> 3.Гимнастика  для глаз. </a:t>
            </a:r>
          </a:p>
          <a:p>
            <a:r>
              <a:rPr lang="ru-RU" b="1" i="1" dirty="0" smtClean="0"/>
              <a:t>Кто сделал тест, раздать карточки: «линии чертежа  юбки».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9001156" cy="1823076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Задание: написать название    деталей и линий   на чертеже  юбки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4      5                                  5</a:t>
            </a:r>
          </a:p>
          <a:p>
            <a:pPr>
              <a:buNone/>
            </a:pPr>
            <a:r>
              <a:rPr lang="ru-RU" dirty="0" smtClean="0"/>
              <a:t>                                               4     </a:t>
            </a:r>
          </a:p>
          <a:p>
            <a:pPr>
              <a:buNone/>
            </a:pPr>
            <a:r>
              <a:rPr lang="ru-RU" dirty="0" smtClean="0"/>
              <a:t>                           6                                      6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1                2               1                   2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3                                   3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107189" y="4179099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357290" y="2714620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>
            <a:off x="2571736" y="2714620"/>
            <a:ext cx="142876" cy="92869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9" idx="2"/>
          </p:cNvCxnSpPr>
          <p:nvPr/>
        </p:nvCxnSpPr>
        <p:spPr>
          <a:xfrm rot="16200000" flipH="1">
            <a:off x="1518025" y="4375554"/>
            <a:ext cx="2464613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57290" y="5643578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57290" y="3500438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1643042" y="3000372"/>
            <a:ext cx="71438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1785918" y="3000372"/>
            <a:ext cx="71438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2143108" y="2428868"/>
            <a:ext cx="64294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143108" y="3143248"/>
            <a:ext cx="1000132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428198" y="4214818"/>
            <a:ext cx="285831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Дуга 28"/>
          <p:cNvSpPr/>
          <p:nvPr/>
        </p:nvSpPr>
        <p:spPr>
          <a:xfrm>
            <a:off x="6143636" y="2786058"/>
            <a:ext cx="142876" cy="121444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endCxn id="29" idx="0"/>
          </p:cNvCxnSpPr>
          <p:nvPr/>
        </p:nvCxnSpPr>
        <p:spPr>
          <a:xfrm>
            <a:off x="4857752" y="2786058"/>
            <a:ext cx="135732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9" idx="2"/>
          </p:cNvCxnSpPr>
          <p:nvPr/>
        </p:nvCxnSpPr>
        <p:spPr>
          <a:xfrm rot="16200000" flipH="1">
            <a:off x="5197083" y="4482710"/>
            <a:ext cx="2250297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857752" y="564357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5143504" y="3071810"/>
            <a:ext cx="71438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857752" y="357187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5286380" y="3071810"/>
            <a:ext cx="71438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 flipH="1" flipV="1">
            <a:off x="5572132" y="2428868"/>
            <a:ext cx="85725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5857884" y="2928934"/>
            <a:ext cx="121444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6357950" y="4714884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2714612" y="4643446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5464975" y="575073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1714480" y="585789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1928794" y="257174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800105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Название деталей  и линий на  чертеже  юбки.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86700" cy="4846320"/>
          </a:xfrm>
        </p:spPr>
        <p:txBody>
          <a:bodyPr/>
          <a:lstStyle/>
          <a:p>
            <a:r>
              <a:rPr lang="ru-RU" dirty="0" smtClean="0"/>
              <a:t>1- середина переднего и заднего  полотнищ.</a:t>
            </a:r>
          </a:p>
          <a:p>
            <a:r>
              <a:rPr lang="ru-RU" dirty="0" smtClean="0"/>
              <a:t>2- линия  бока</a:t>
            </a:r>
          </a:p>
          <a:p>
            <a:r>
              <a:rPr lang="ru-RU" dirty="0" smtClean="0"/>
              <a:t>3- линия низа</a:t>
            </a:r>
          </a:p>
          <a:p>
            <a:r>
              <a:rPr lang="ru-RU" dirty="0" smtClean="0"/>
              <a:t>4- линия талии</a:t>
            </a:r>
          </a:p>
          <a:p>
            <a:r>
              <a:rPr lang="ru-RU" dirty="0" smtClean="0"/>
              <a:t>5- вытачка</a:t>
            </a:r>
          </a:p>
          <a:p>
            <a:r>
              <a:rPr lang="ru-RU" dirty="0" smtClean="0"/>
              <a:t>6-линия  бёдер.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8143932" cy="1537324"/>
          </a:xfrm>
        </p:spPr>
        <p:txBody>
          <a:bodyPr>
            <a:normAutofit/>
          </a:bodyPr>
          <a:lstStyle/>
          <a:p>
            <a:r>
              <a:rPr lang="ru-RU" dirty="0" smtClean="0"/>
              <a:t>План работы по пошиву прямой  юбки.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8429684" cy="478634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1.Обработать  вытачки.</a:t>
            </a:r>
          </a:p>
          <a:p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2.Обработать боковые срезы.</a:t>
            </a:r>
          </a:p>
          <a:p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3.Обработать застёжку.</a:t>
            </a:r>
          </a:p>
          <a:p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Отгадать тему урока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929718" cy="557214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16, 2, 18, 1, 2, 16, 20, 12, 1</a:t>
            </a:r>
          </a:p>
          <a:p>
            <a:r>
              <a:rPr lang="ru-RU" sz="4800" dirty="0" smtClean="0"/>
              <a:t>3, 6, 18, 23, 15, 6, 4, 16</a:t>
            </a:r>
          </a:p>
          <a:p>
            <a:r>
              <a:rPr lang="ru-RU" sz="4800" dirty="0" smtClean="0"/>
              <a:t>19, 18, 6, 9, 1</a:t>
            </a:r>
          </a:p>
          <a:p>
            <a:r>
              <a:rPr lang="ru-RU" sz="4800" dirty="0" smtClean="0"/>
              <a:t>32, 2, 12, 10.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9416"/>
            <a:ext cx="8143932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/>
              <a:t> Обработка верхнего  среза юбки.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807249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НАЗВАТЬ  СПОСОБЫ  ОБРАБОТКИ ВЕРХНЕГО  СРЕЗА   ЮБКИ.</a:t>
            </a:r>
            <a:endParaRPr lang="ru-RU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2250265" y="2964655"/>
            <a:ext cx="1928826" cy="14287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2357422" y="3714752"/>
            <a:ext cx="858743" cy="8587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H="1">
            <a:off x="2071670" y="3714752"/>
            <a:ext cx="242889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flipH="1">
            <a:off x="3857618" y="3982998"/>
            <a:ext cx="541095" cy="374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678893" y="4179099"/>
            <a:ext cx="92869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 rot="8984102" flipV="1">
            <a:off x="2295712" y="3656836"/>
            <a:ext cx="980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</a:t>
            </a:r>
          </a:p>
        </p:txBody>
      </p:sp>
      <p:sp>
        <p:nvSpPr>
          <p:cNvPr id="14" name="Прямоугольник 13"/>
          <p:cNvSpPr/>
          <p:nvPr/>
        </p:nvSpPr>
        <p:spPr>
          <a:xfrm rot="8984102" flipV="1">
            <a:off x="2448112" y="3809236"/>
            <a:ext cx="980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15932" y="5643578"/>
            <a:ext cx="329080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  <a:lum contrast="40000"/>
          </a:blip>
          <a:srcRect l="28572" t="5896" r="4286" b="2718"/>
          <a:stretch>
            <a:fillRect/>
          </a:stretch>
        </p:blipFill>
        <p:spPr bwMode="auto">
          <a:xfrm>
            <a:off x="1928794" y="2000240"/>
            <a:ext cx="3714776" cy="4429156"/>
          </a:xfrm>
          <a:prstGeom prst="rect">
            <a:avLst/>
          </a:prstGeom>
          <a:blipFill>
            <a:blip r:embed="rId5">
              <a:duotone>
                <a:prstClr val="black"/>
                <a:srgbClr val="FFFF00">
                  <a:tint val="45000"/>
                  <a:satMod val="400000"/>
                </a:srgbClr>
              </a:duotone>
              <a:lum contrast="40000"/>
            </a:blip>
            <a:tile tx="0" ty="0" sx="100000" sy="100000" flip="none" algn="tl"/>
          </a:blip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001056" cy="48126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9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ОБТАЧКОЙ</a:t>
            </a:r>
            <a:endParaRPr lang="ru-RU" sz="96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215338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400" dirty="0" smtClean="0"/>
              <a:t>К каким изделиям  по способу носки относят  юбки? 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</a:t>
            </a: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ЛЕНТА</a:t>
            </a:r>
            <a:endParaRPr lang="ru-RU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ердце 3"/>
          <p:cNvSpPr/>
          <p:nvPr/>
        </p:nvSpPr>
        <p:spPr>
          <a:xfrm>
            <a:off x="1214414" y="2285992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К</a:t>
            </a:r>
            <a:endParaRPr lang="ru-RU" sz="4000" dirty="0"/>
          </a:p>
        </p:txBody>
      </p:sp>
      <p:sp>
        <p:nvSpPr>
          <p:cNvPr id="6" name="Сердце 5"/>
          <p:cNvSpPr/>
          <p:nvPr/>
        </p:nvSpPr>
        <p:spPr>
          <a:xfrm>
            <a:off x="3286116" y="2214554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Р</a:t>
            </a:r>
            <a:endParaRPr lang="ru-RU" sz="4400" dirty="0"/>
          </a:p>
        </p:txBody>
      </p:sp>
      <p:sp>
        <p:nvSpPr>
          <p:cNvPr id="7" name="Сердце 6"/>
          <p:cNvSpPr/>
          <p:nvPr/>
        </p:nvSpPr>
        <p:spPr>
          <a:xfrm>
            <a:off x="5429256" y="4714884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Н</a:t>
            </a:r>
            <a:endParaRPr lang="ru-RU" sz="4400" dirty="0"/>
          </a:p>
        </p:txBody>
      </p:sp>
      <p:sp>
        <p:nvSpPr>
          <p:cNvPr id="8" name="Сердце 7"/>
          <p:cNvSpPr/>
          <p:nvPr/>
        </p:nvSpPr>
        <p:spPr>
          <a:xfrm>
            <a:off x="857224" y="4857760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С</a:t>
            </a:r>
            <a:endParaRPr lang="ru-RU" sz="4400" dirty="0"/>
          </a:p>
        </p:txBody>
      </p:sp>
      <p:sp>
        <p:nvSpPr>
          <p:cNvPr id="9" name="Сердце 8"/>
          <p:cNvSpPr/>
          <p:nvPr/>
        </p:nvSpPr>
        <p:spPr>
          <a:xfrm>
            <a:off x="4929190" y="2214554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Ж</a:t>
            </a:r>
            <a:endParaRPr lang="ru-RU" sz="4000" dirty="0"/>
          </a:p>
        </p:txBody>
      </p:sp>
      <p:sp>
        <p:nvSpPr>
          <p:cNvPr id="10" name="Сердце 9"/>
          <p:cNvSpPr/>
          <p:nvPr/>
        </p:nvSpPr>
        <p:spPr>
          <a:xfrm>
            <a:off x="6072198" y="3214686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О</a:t>
            </a:r>
            <a:endParaRPr lang="ru-RU" sz="4800" dirty="0"/>
          </a:p>
        </p:txBody>
      </p:sp>
      <p:sp>
        <p:nvSpPr>
          <p:cNvPr id="11" name="Сердце 10"/>
          <p:cNvSpPr/>
          <p:nvPr/>
        </p:nvSpPr>
        <p:spPr>
          <a:xfrm>
            <a:off x="2928926" y="4929198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О</a:t>
            </a:r>
            <a:endParaRPr lang="ru-RU" sz="4400" dirty="0"/>
          </a:p>
        </p:txBody>
      </p:sp>
      <p:sp>
        <p:nvSpPr>
          <p:cNvPr id="12" name="Сердце 11"/>
          <p:cNvSpPr/>
          <p:nvPr/>
        </p:nvSpPr>
        <p:spPr>
          <a:xfrm>
            <a:off x="3929058" y="3643314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13" name="Сердце 12"/>
          <p:cNvSpPr/>
          <p:nvPr/>
        </p:nvSpPr>
        <p:spPr>
          <a:xfrm>
            <a:off x="928662" y="3571876"/>
            <a:ext cx="914400" cy="9144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Й</a:t>
            </a:r>
            <a:endParaRPr lang="ru-RU" sz="40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H="1">
            <a:off x="785786" y="2857496"/>
            <a:ext cx="3357586" cy="2357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1957366" y="3757618"/>
            <a:ext cx="3571900" cy="20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728634" y="2343144"/>
            <a:ext cx="3429024" cy="2886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1000100" y="3857628"/>
            <a:ext cx="3857652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4186234" y="2743196"/>
            <a:ext cx="177166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1"/>
          </p:cNvCxnSpPr>
          <p:nvPr/>
        </p:nvCxnSpPr>
        <p:spPr>
          <a:xfrm rot="16200000" flipH="1">
            <a:off x="3950491" y="3693319"/>
            <a:ext cx="341473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7" idx="1"/>
          </p:cNvCxnSpPr>
          <p:nvPr/>
        </p:nvCxnSpPr>
        <p:spPr>
          <a:xfrm rot="5400000" flipH="1" flipV="1">
            <a:off x="5057780" y="3971924"/>
            <a:ext cx="2486036" cy="828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0800000" flipV="1">
            <a:off x="642910" y="3143248"/>
            <a:ext cx="6072230" cy="914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Стрелка вниз 37"/>
          <p:cNvSpPr/>
          <p:nvPr/>
        </p:nvSpPr>
        <p:spPr>
          <a:xfrm rot="18757522">
            <a:off x="548122" y="1426259"/>
            <a:ext cx="484632" cy="11200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9001156" cy="51698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КОРСАЖНОЙ </a:t>
            </a:r>
            <a:endParaRPr lang="ru-RU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429652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КОРСАЖНОЙ    ЛЕНТОЙ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928926" y="4143380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П</a:t>
            </a:r>
            <a:endParaRPr lang="ru-RU" sz="60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285852" y="1643050"/>
            <a:ext cx="1060704" cy="10001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2428860" y="1643050"/>
            <a:ext cx="1214446" cy="107157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16430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естиугольник 7"/>
          <p:cNvSpPr/>
          <p:nvPr/>
        </p:nvSpPr>
        <p:spPr>
          <a:xfrm>
            <a:off x="5000628" y="1714488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ердце 10"/>
          <p:cNvSpPr/>
          <p:nvPr/>
        </p:nvSpPr>
        <p:spPr>
          <a:xfrm>
            <a:off x="6500826" y="1714488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286380" y="4071942"/>
            <a:ext cx="1214446" cy="107157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Я</a:t>
            </a:r>
            <a:endParaRPr lang="ru-RU" sz="4000" dirty="0"/>
          </a:p>
        </p:txBody>
      </p:sp>
      <p:sp>
        <p:nvSpPr>
          <p:cNvPr id="13" name="Овал 12"/>
          <p:cNvSpPr/>
          <p:nvPr/>
        </p:nvSpPr>
        <p:spPr>
          <a:xfrm>
            <a:off x="214282" y="1714488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421481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С</a:t>
            </a:r>
            <a:endParaRPr lang="ru-RU" sz="6000" dirty="0"/>
          </a:p>
        </p:txBody>
      </p:sp>
      <p:sp>
        <p:nvSpPr>
          <p:cNvPr id="15" name="Шестиугольник 14"/>
          <p:cNvSpPr/>
          <p:nvPr/>
        </p:nvSpPr>
        <p:spPr>
          <a:xfrm>
            <a:off x="214282" y="4214818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О</a:t>
            </a:r>
            <a:endParaRPr lang="ru-RU" sz="6000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6643702" y="4000504"/>
            <a:ext cx="1060704" cy="10715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О</a:t>
            </a:r>
            <a:endParaRPr lang="ru-RU" sz="4400" dirty="0"/>
          </a:p>
        </p:txBody>
      </p:sp>
      <p:sp>
        <p:nvSpPr>
          <p:cNvPr id="17" name="Сердце 16"/>
          <p:cNvSpPr/>
          <p:nvPr/>
        </p:nvSpPr>
        <p:spPr>
          <a:xfrm>
            <a:off x="4143372" y="4214818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М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928926" y="4143380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П</a:t>
            </a:r>
            <a:endParaRPr lang="ru-RU" sz="60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285852" y="1643050"/>
            <a:ext cx="1060704" cy="10715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о</a:t>
            </a:r>
            <a:endParaRPr lang="ru-RU" sz="6000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2428860" y="1643050"/>
            <a:ext cx="1214446" cy="107157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я</a:t>
            </a:r>
            <a:endParaRPr lang="ru-RU" sz="5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16430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с</a:t>
            </a:r>
            <a:endParaRPr lang="ru-RU" sz="8000" dirty="0"/>
          </a:p>
        </p:txBody>
      </p:sp>
      <p:sp>
        <p:nvSpPr>
          <p:cNvPr id="8" name="Шестиугольник 7"/>
          <p:cNvSpPr/>
          <p:nvPr/>
        </p:nvSpPr>
        <p:spPr>
          <a:xfrm>
            <a:off x="5000628" y="1714488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о</a:t>
            </a:r>
            <a:endParaRPr lang="ru-RU" sz="7200" dirty="0"/>
          </a:p>
        </p:txBody>
      </p:sp>
      <p:sp>
        <p:nvSpPr>
          <p:cNvPr id="11" name="Сердце 10"/>
          <p:cNvSpPr/>
          <p:nvPr/>
        </p:nvSpPr>
        <p:spPr>
          <a:xfrm>
            <a:off x="6500826" y="1714488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м</a:t>
            </a:r>
            <a:endParaRPr lang="ru-RU" sz="6000" dirty="0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286380" y="4071942"/>
            <a:ext cx="1214446" cy="107157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Я</a:t>
            </a:r>
            <a:endParaRPr lang="ru-RU" sz="4000" dirty="0"/>
          </a:p>
        </p:txBody>
      </p:sp>
      <p:sp>
        <p:nvSpPr>
          <p:cNvPr id="13" name="Овал 12"/>
          <p:cNvSpPr/>
          <p:nvPr/>
        </p:nvSpPr>
        <p:spPr>
          <a:xfrm>
            <a:off x="214282" y="1714488"/>
            <a:ext cx="9144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err="1" smtClean="0"/>
              <a:t>п</a:t>
            </a:r>
            <a:endParaRPr lang="ru-RU" sz="7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421481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С</a:t>
            </a:r>
            <a:endParaRPr lang="ru-RU" sz="6000" dirty="0"/>
          </a:p>
        </p:txBody>
      </p:sp>
      <p:sp>
        <p:nvSpPr>
          <p:cNvPr id="15" name="Шестиугольник 14"/>
          <p:cNvSpPr/>
          <p:nvPr/>
        </p:nvSpPr>
        <p:spPr>
          <a:xfrm>
            <a:off x="214282" y="4214818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О</a:t>
            </a:r>
            <a:endParaRPr lang="ru-RU" sz="6000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6643702" y="4000504"/>
            <a:ext cx="1060704" cy="10715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О</a:t>
            </a:r>
            <a:endParaRPr lang="ru-RU" sz="4400" dirty="0"/>
          </a:p>
        </p:txBody>
      </p:sp>
      <p:sp>
        <p:nvSpPr>
          <p:cNvPr id="17" name="Сердце 16"/>
          <p:cNvSpPr/>
          <p:nvPr/>
        </p:nvSpPr>
        <p:spPr>
          <a:xfrm>
            <a:off x="4143372" y="4214818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М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</a:t>
            </a:r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поясом</a:t>
            </a:r>
            <a:endParaRPr lang="ru-RU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39"/>
            <a:ext cx="7239000" cy="1800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928794" y="1857364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 rot="523280">
            <a:off x="3421593" y="3135847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7" name="Прямая со стрелкой 6"/>
          <p:cNvCxnSpPr>
            <a:stCxn id="4" idx="5"/>
          </p:cNvCxnSpPr>
          <p:nvPr/>
        </p:nvCxnSpPr>
        <p:spPr>
          <a:xfrm rot="16200000" flipH="1">
            <a:off x="2839459" y="2507676"/>
            <a:ext cx="600118" cy="860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3929058" y="1714488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 rot="1432827">
            <a:off x="4289320" y="4289328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929322" y="4572008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714876" y="5357826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000232" y="5072074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10358478" y="1285860"/>
            <a:ext cx="1071571" cy="48463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 rot="21232889">
            <a:off x="5975447" y="2260681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 rot="21436774">
            <a:off x="500034" y="3071810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Ы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0" name="Прямая со стрелкой 19"/>
          <p:cNvCxnSpPr>
            <a:endCxn id="9" idx="4"/>
          </p:cNvCxnSpPr>
          <p:nvPr/>
        </p:nvCxnSpPr>
        <p:spPr>
          <a:xfrm rot="5400000" flipH="1" flipV="1">
            <a:off x="3971916" y="2728906"/>
            <a:ext cx="514360" cy="314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3821901" y="3321843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1" idx="2"/>
          </p:cNvCxnSpPr>
          <p:nvPr/>
        </p:nvCxnSpPr>
        <p:spPr>
          <a:xfrm>
            <a:off x="5214942" y="4786322"/>
            <a:ext cx="714380" cy="242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 flipH="1" flipV="1">
            <a:off x="5750727" y="3821909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5" idx="3"/>
          </p:cNvCxnSpPr>
          <p:nvPr/>
        </p:nvCxnSpPr>
        <p:spPr>
          <a:xfrm rot="5400000">
            <a:off x="3360541" y="2499296"/>
            <a:ext cx="2210627" cy="33596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3" idx="1"/>
          </p:cNvCxnSpPr>
          <p:nvPr/>
        </p:nvCxnSpPr>
        <p:spPr>
          <a:xfrm rot="16200000" flipV="1">
            <a:off x="964382" y="4036223"/>
            <a:ext cx="1348357" cy="991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6" idx="6"/>
          </p:cNvCxnSpPr>
          <p:nvPr/>
        </p:nvCxnSpPr>
        <p:spPr>
          <a:xfrm>
            <a:off x="1413919" y="3507310"/>
            <a:ext cx="3372395" cy="2136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Стрелка вниз 20"/>
          <p:cNvSpPr/>
          <p:nvPr/>
        </p:nvSpPr>
        <p:spPr>
          <a:xfrm rot="19172905">
            <a:off x="1402449" y="11118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9416"/>
            <a:ext cx="741048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ПРИТАЧНЫМ</a:t>
            </a:r>
            <a:endParaRPr lang="ru-RU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001024" cy="48463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ПРИТАЧНЫМ </a:t>
            </a:r>
            <a:r>
              <a:rPr lang="ru-RU" sz="5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5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ПОЯСОМ</a:t>
            </a:r>
            <a:endParaRPr lang="ru-RU" sz="5400" b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7929618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</a:t>
            </a:r>
            <a:r>
              <a:rPr lang="ru-RU" sz="6000" dirty="0" smtClean="0"/>
              <a:t>По способу носки юбки относят к поясным изделиям.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429652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5400" dirty="0" smtClean="0"/>
              <a:t>Обработка верхнего среза юбки притачным поясом.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Материалы для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286776" cy="484632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Юбка, тесьма  для  вешалок, раскроенный пояс, пуговица, швейные нитки.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001156" cy="139444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  </a:t>
            </a:r>
            <a:br>
              <a:rPr lang="ru-RU" sz="4400" dirty="0" smtClean="0"/>
            </a:br>
            <a:r>
              <a:rPr lang="ru-RU" sz="4400" dirty="0" smtClean="0"/>
              <a:t>     Практическая   работа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358214" cy="4846320"/>
          </a:xfrm>
        </p:spPr>
        <p:txBody>
          <a:bodyPr>
            <a:normAutofit/>
          </a:bodyPr>
          <a:lstStyle/>
          <a:p>
            <a:r>
              <a:rPr lang="ru-RU" sz="4000" u="sng" dirty="0" smtClean="0"/>
              <a:t>Инструменты, принадлежности и приспособления:   </a:t>
            </a:r>
            <a:r>
              <a:rPr lang="ru-RU" sz="4000" dirty="0" smtClean="0"/>
              <a:t>игла, ножницы,  напёрсток, булавки, линейка, швейная машина, утюг, </a:t>
            </a:r>
            <a:r>
              <a:rPr lang="ru-RU" sz="4000" dirty="0" err="1" smtClean="0"/>
              <a:t>проутюжильник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8858312" cy="218026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Правила  безопасной  работы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9416"/>
            <a:ext cx="8143932" cy="484632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9416"/>
            <a:ext cx="8643998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Какие могут быть юбки по форме? </a:t>
            </a:r>
          </a:p>
          <a:p>
            <a:endParaRPr lang="ru-RU" sz="5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358214" cy="64291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Решите  </a:t>
            </a:r>
            <a:r>
              <a:rPr lang="ru-RU" sz="2800" smtClean="0"/>
              <a:t>кроссворд. Впишите </a:t>
            </a:r>
            <a:r>
              <a:rPr lang="ru-RU" sz="2800" dirty="0" smtClean="0"/>
              <a:t>виды  юбок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16686"/>
            <a:ext cx="7786742" cy="5241314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3464711" y="178571"/>
            <a:ext cx="857256" cy="735811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571480"/>
            <a:ext cx="914400" cy="6286520"/>
          </a:xfrm>
          <a:prstGeom prst="rect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572266" y="3856834"/>
            <a:ext cx="857256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357290" y="3857628"/>
            <a:ext cx="858050" cy="7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072464" y="3856834"/>
            <a:ext cx="85725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2786844" y="3856834"/>
            <a:ext cx="85725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5358612" y="3856834"/>
            <a:ext cx="85725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6323025" y="3892553"/>
            <a:ext cx="785024" cy="7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7144562" y="3928272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000496" y="3429000"/>
            <a:ext cx="1000132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857620" y="4286256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000496" y="1214422"/>
            <a:ext cx="928694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000496" y="1928802"/>
            <a:ext cx="85725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000496" y="500063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000496" y="5929330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000496" y="2643182"/>
            <a:ext cx="857256" cy="1588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000100" y="5000636"/>
            <a:ext cx="4857784" cy="928694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2858282" y="5428470"/>
            <a:ext cx="856462" cy="7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2072464" y="5499908"/>
            <a:ext cx="85725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1358084" y="5499908"/>
            <a:ext cx="85725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5393537" y="5464983"/>
            <a:ext cx="928694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500430" y="5429264"/>
            <a:ext cx="1000132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4393405" y="5536421"/>
            <a:ext cx="107157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143900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               </a:t>
            </a:r>
            <a:r>
              <a:rPr lang="ru-RU" sz="4800" dirty="0" smtClean="0"/>
              <a:t>к</a:t>
            </a:r>
          </a:p>
          <a:p>
            <a:pPr>
              <a:buNone/>
            </a:pPr>
            <a:r>
              <a:rPr lang="ru-RU" sz="3600" dirty="0" smtClean="0"/>
              <a:t>                         </a:t>
            </a:r>
            <a:r>
              <a:rPr lang="ru-RU" sz="4800" dirty="0" smtClean="0"/>
              <a:t>л</a:t>
            </a:r>
          </a:p>
          <a:p>
            <a:pPr>
              <a:buNone/>
            </a:pPr>
            <a:r>
              <a:rPr lang="ru-RU" sz="4400" dirty="0" smtClean="0"/>
              <a:t>                     </a:t>
            </a:r>
            <a:r>
              <a:rPr lang="ru-RU" sz="5400" dirty="0" smtClean="0"/>
              <a:t>ё</a:t>
            </a:r>
          </a:p>
          <a:p>
            <a:pPr>
              <a:buNone/>
            </a:pPr>
            <a:r>
              <a:rPr lang="ru-RU" sz="3600" dirty="0" smtClean="0"/>
              <a:t>                         </a:t>
            </a:r>
            <a:r>
              <a:rPr lang="ru-RU" sz="5400" dirty="0" err="1" smtClean="0"/>
              <a:t>ш</a:t>
            </a:r>
            <a:endParaRPr lang="ru-RU" sz="5400" dirty="0" smtClean="0"/>
          </a:p>
          <a:p>
            <a:pPr>
              <a:buNone/>
            </a:pPr>
            <a:r>
              <a:rPr lang="ru-RU" sz="6600" dirty="0" smtClean="0"/>
              <a:t> </a:t>
            </a:r>
            <a:r>
              <a:rPr lang="ru-RU" sz="6000" dirty="0" smtClean="0"/>
              <a:t>К л и </a:t>
            </a:r>
            <a:r>
              <a:rPr lang="ru-RU" sz="6000" dirty="0" err="1" smtClean="0"/>
              <a:t>н</a:t>
            </a:r>
            <a:r>
              <a:rPr lang="ru-RU" sz="6000" dirty="0" smtClean="0"/>
              <a:t> </a:t>
            </a:r>
            <a:r>
              <a:rPr lang="ru-RU" sz="6000" dirty="0" err="1" smtClean="0"/>
              <a:t>ь</a:t>
            </a:r>
            <a:r>
              <a:rPr lang="ru-RU" sz="6000" dirty="0" smtClean="0"/>
              <a:t> е в </a:t>
            </a:r>
            <a:r>
              <a:rPr lang="ru-RU" sz="6000" dirty="0" err="1" smtClean="0"/>
              <a:t>ы</a:t>
            </a:r>
            <a:r>
              <a:rPr lang="ru-RU" sz="6000" dirty="0" smtClean="0"/>
              <a:t> е</a:t>
            </a:r>
          </a:p>
          <a:p>
            <a:pPr>
              <a:buNone/>
            </a:pPr>
            <a:r>
              <a:rPr lang="ru-RU" sz="4400" dirty="0" smtClean="0"/>
              <a:t>                     </a:t>
            </a:r>
            <a:r>
              <a:rPr lang="ru-RU" sz="5200" dirty="0" smtClean="0"/>
              <a:t>в</a:t>
            </a:r>
          </a:p>
          <a:p>
            <a:pPr>
              <a:buNone/>
            </a:pPr>
            <a:r>
              <a:rPr lang="ru-RU" sz="4400" dirty="0" smtClean="0"/>
              <a:t>     </a:t>
            </a:r>
            <a:r>
              <a:rPr lang="ru-RU" sz="5400" dirty="0" err="1" smtClean="0"/>
              <a:t>п</a:t>
            </a:r>
            <a:r>
              <a:rPr lang="ru-RU" sz="5400" dirty="0" smtClean="0"/>
              <a:t> </a:t>
            </a:r>
            <a:r>
              <a:rPr lang="ru-RU" sz="5800" dirty="0" err="1" smtClean="0"/>
              <a:t>р</a:t>
            </a:r>
            <a:r>
              <a:rPr lang="ru-RU" sz="5800" dirty="0" smtClean="0"/>
              <a:t> я м </a:t>
            </a:r>
            <a:r>
              <a:rPr lang="ru-RU" sz="5800" dirty="0" err="1" smtClean="0"/>
              <a:t>ы</a:t>
            </a:r>
            <a:r>
              <a:rPr lang="ru-RU" sz="5800" dirty="0" smtClean="0"/>
              <a:t> е</a:t>
            </a:r>
          </a:p>
          <a:p>
            <a:pPr>
              <a:buNone/>
            </a:pPr>
            <a:r>
              <a:rPr lang="ru-RU" sz="4400" dirty="0" smtClean="0"/>
              <a:t>                     </a:t>
            </a:r>
            <a:r>
              <a:rPr lang="ru-RU" sz="5800" dirty="0" smtClean="0"/>
              <a:t>е</a:t>
            </a:r>
            <a:endParaRPr lang="ru-RU" sz="5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14678" y="214290"/>
            <a:ext cx="100013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71418" y="3500426"/>
            <a:ext cx="6643710" cy="714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928674" y="3500426"/>
            <a:ext cx="6643710" cy="714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85720" y="3429000"/>
            <a:ext cx="5786478" cy="714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-107189" y="3821909"/>
            <a:ext cx="785818" cy="158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5750727" y="3893347"/>
            <a:ext cx="78581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85720" y="4214818"/>
            <a:ext cx="5857916" cy="714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85786" y="5286388"/>
            <a:ext cx="400052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785786" y="5286388"/>
            <a:ext cx="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428596" y="5643578"/>
            <a:ext cx="71438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85786" y="6000768"/>
            <a:ext cx="407196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429124" y="5643578"/>
            <a:ext cx="71438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357554" y="6858000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286116" y="1000108"/>
            <a:ext cx="928694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357554" y="1785926"/>
            <a:ext cx="928694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357554" y="2571744"/>
            <a:ext cx="85725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499240" y="3857628"/>
            <a:ext cx="715174" cy="79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1178695" y="3821909"/>
            <a:ext cx="785818" cy="158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1821637" y="3821909"/>
            <a:ext cx="78581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2571736" y="3857628"/>
            <a:ext cx="71438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1000100" y="564357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1643042" y="564357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2285984" y="564357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4321967" y="3893347"/>
            <a:ext cx="785818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5214942" y="3857628"/>
            <a:ext cx="71438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Юля\Мои документы\юбки\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1285884" cy="1857388"/>
          </a:xfrm>
          <a:prstGeom prst="rect">
            <a:avLst/>
          </a:prstGeom>
          <a:noFill/>
        </p:spPr>
      </p:pic>
      <p:pic>
        <p:nvPicPr>
          <p:cNvPr id="5" name="Picture 2" descr="C:\Documents and Settings\Юля\Мои документы\юбки\21.jpg"/>
          <p:cNvPicPr>
            <a:picLocks noChangeAspect="1" noChangeArrowheads="1"/>
          </p:cNvPicPr>
          <p:nvPr/>
        </p:nvPicPr>
        <p:blipFill>
          <a:blip r:embed="rId3"/>
          <a:srcRect t="15385"/>
          <a:stretch>
            <a:fillRect/>
          </a:stretch>
        </p:blipFill>
        <p:spPr bwMode="auto">
          <a:xfrm>
            <a:off x="2643174" y="2928934"/>
            <a:ext cx="1857388" cy="3143272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214554"/>
            <a:ext cx="238125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 стрелкой 7"/>
          <p:cNvCxnSpPr/>
          <p:nvPr/>
        </p:nvCxnSpPr>
        <p:spPr>
          <a:xfrm>
            <a:off x="1357290" y="4214818"/>
            <a:ext cx="1357322" cy="9286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2071670" y="1928802"/>
            <a:ext cx="785818" cy="5715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786314" y="1928802"/>
            <a:ext cx="642942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9144000" cy="5034294"/>
          </a:xfrm>
        </p:spPr>
        <p:txBody>
          <a:bodyPr/>
          <a:lstStyle/>
          <a:p>
            <a:pPr>
              <a:buNone/>
            </a:pPr>
            <a:r>
              <a:rPr lang="ru-RU" sz="4400" dirty="0" smtClean="0"/>
              <a:t>  </a:t>
            </a:r>
            <a:r>
              <a:rPr lang="ru-RU" sz="5400" dirty="0" smtClean="0"/>
              <a:t>По форме юбки могут быть прямые, </a:t>
            </a:r>
            <a:r>
              <a:rPr lang="ru-RU" sz="5400" dirty="0" err="1" smtClean="0"/>
              <a:t>клёшевые</a:t>
            </a:r>
            <a:r>
              <a:rPr lang="ru-RU" sz="5400" dirty="0" smtClean="0"/>
              <a:t>, </a:t>
            </a:r>
          </a:p>
          <a:p>
            <a:pPr>
              <a:buNone/>
            </a:pPr>
            <a:r>
              <a:rPr lang="ru-RU" sz="5400" dirty="0" smtClean="0"/>
              <a:t>  </a:t>
            </a:r>
            <a:r>
              <a:rPr lang="ru-RU" sz="5400" dirty="0" err="1" smtClean="0"/>
              <a:t>клиньевые</a:t>
            </a:r>
            <a:r>
              <a:rPr lang="ru-RU" sz="5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938</TotalTime>
  <Words>425</Words>
  <Application>Microsoft Office PowerPoint</Application>
  <PresentationFormat>Экран (4:3)</PresentationFormat>
  <Paragraphs>163</Paragraphs>
  <Slides>43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Изящная</vt:lpstr>
      <vt:lpstr>Слайд 1</vt:lpstr>
      <vt:lpstr>юбки</vt:lpstr>
      <vt:lpstr>Слайд 3</vt:lpstr>
      <vt:lpstr>Слайд 4</vt:lpstr>
      <vt:lpstr>Слайд 5</vt:lpstr>
      <vt:lpstr> Решите  кроссворд. Впишите виды  юбок </vt:lpstr>
      <vt:lpstr>Слайд 7</vt:lpstr>
      <vt:lpstr>Слайд 8</vt:lpstr>
      <vt:lpstr>Слайд 9</vt:lpstr>
      <vt:lpstr>                       Игра  </vt:lpstr>
      <vt:lpstr>111111  1                  2           3                           </vt:lpstr>
      <vt:lpstr>1                       2                   3</vt:lpstr>
      <vt:lpstr>1                      2                   3</vt:lpstr>
      <vt:lpstr>                1         2              3</vt:lpstr>
      <vt:lpstr>1                       2                      3</vt:lpstr>
      <vt:lpstr>1                       2                      3</vt:lpstr>
      <vt:lpstr>1                        2                  3</vt:lpstr>
      <vt:lpstr>1                        2                   3</vt:lpstr>
      <vt:lpstr>1                       2                   3</vt:lpstr>
      <vt:lpstr>1                          2              3</vt:lpstr>
      <vt:lpstr>Компьютерное тестирование</vt:lpstr>
      <vt:lpstr>Задание: написать название    деталей и линий   на чертеже  юбки</vt:lpstr>
      <vt:lpstr>Название деталей  и линий на  чертеже  юбки.</vt:lpstr>
      <vt:lpstr>План работы по пошиву прямой  юбки.</vt:lpstr>
      <vt:lpstr>      Отгадать тему урока  </vt:lpstr>
      <vt:lpstr>Слайд 26</vt:lpstr>
      <vt:lpstr>НАЗВАТЬ  СПОСОБЫ  ОБРАБОТКИ ВЕРХНЕГО  СРЕЗА   ЮБКИ.</vt:lpstr>
      <vt:lpstr>1.</vt:lpstr>
      <vt:lpstr>Слайд 29</vt:lpstr>
      <vt:lpstr>Слайд 30</vt:lpstr>
      <vt:lpstr>Слайд 31</vt:lpstr>
      <vt:lpstr>Слайд 32</vt:lpstr>
      <vt:lpstr>2.</vt:lpstr>
      <vt:lpstr>Слайд 34</vt:lpstr>
      <vt:lpstr>Слайд 35</vt:lpstr>
      <vt:lpstr>Слайд 36</vt:lpstr>
      <vt:lpstr>Слайд 37</vt:lpstr>
      <vt:lpstr>Слайд 38</vt:lpstr>
      <vt:lpstr> 3.</vt:lpstr>
      <vt:lpstr>Слайд 40</vt:lpstr>
      <vt:lpstr>      Материалы для работы</vt:lpstr>
      <vt:lpstr>         Практическая   работа</vt:lpstr>
      <vt:lpstr>Правила  безопасной  работы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юбки</dc:title>
  <dc:creator>Юля</dc:creator>
  <cp:lastModifiedBy>Юля</cp:lastModifiedBy>
  <cp:revision>104</cp:revision>
  <dcterms:created xsi:type="dcterms:W3CDTF">2012-09-24T19:52:08Z</dcterms:created>
  <dcterms:modified xsi:type="dcterms:W3CDTF">2012-10-21T19:47:55Z</dcterms:modified>
</cp:coreProperties>
</file>