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5"/>
  </p:notesMasterIdLst>
  <p:sldIdLst>
    <p:sldId id="298" r:id="rId2"/>
    <p:sldId id="256" r:id="rId3"/>
    <p:sldId id="279" r:id="rId4"/>
    <p:sldId id="280" r:id="rId5"/>
    <p:sldId id="281" r:id="rId6"/>
    <p:sldId id="285" r:id="rId7"/>
    <p:sldId id="286" r:id="rId8"/>
    <p:sldId id="301" r:id="rId9"/>
    <p:sldId id="282" r:id="rId10"/>
    <p:sldId id="258" r:id="rId11"/>
    <p:sldId id="257" r:id="rId12"/>
    <p:sldId id="259" r:id="rId13"/>
    <p:sldId id="260" r:id="rId14"/>
    <p:sldId id="261" r:id="rId15"/>
    <p:sldId id="300" r:id="rId16"/>
    <p:sldId id="262" r:id="rId17"/>
    <p:sldId id="263" r:id="rId18"/>
    <p:sldId id="264" r:id="rId19"/>
    <p:sldId id="265" r:id="rId20"/>
    <p:sldId id="266" r:id="rId21"/>
    <p:sldId id="283" r:id="rId22"/>
    <p:sldId id="302" r:id="rId23"/>
    <p:sldId id="303" r:id="rId24"/>
    <p:sldId id="304" r:id="rId25"/>
    <p:sldId id="267" r:id="rId26"/>
    <p:sldId id="268" r:id="rId27"/>
    <p:sldId id="269" r:id="rId28"/>
    <p:sldId id="270" r:id="rId29"/>
    <p:sldId id="305" r:id="rId30"/>
    <p:sldId id="288" r:id="rId31"/>
    <p:sldId id="274" r:id="rId32"/>
    <p:sldId id="277" r:id="rId33"/>
    <p:sldId id="278" r:id="rId34"/>
    <p:sldId id="271" r:id="rId35"/>
    <p:sldId id="294" r:id="rId36"/>
    <p:sldId id="299" r:id="rId37"/>
    <p:sldId id="273" r:id="rId38"/>
    <p:sldId id="276" r:id="rId39"/>
    <p:sldId id="272" r:id="rId40"/>
    <p:sldId id="284" r:id="rId41"/>
    <p:sldId id="297" r:id="rId42"/>
    <p:sldId id="295" r:id="rId43"/>
    <p:sldId id="296" r:id="rId4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11" autoAdjust="0"/>
    <p:restoredTop sz="94707" autoAdjust="0"/>
  </p:normalViewPr>
  <p:slideViewPr>
    <p:cSldViewPr>
      <p:cViewPr varScale="1">
        <p:scale>
          <a:sx n="88" d="100"/>
          <a:sy n="88" d="100"/>
        </p:scale>
        <p:origin x="-10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CE0AE-A89E-4EC6-BD22-9DD8BD5A4735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270749-7276-4678-97FA-3EF212EA614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270749-7276-4678-97FA-3EF212EA614D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270749-7276-4678-97FA-3EF212EA614D}" type="slidenum">
              <a:rPr lang="ru-RU" smtClean="0"/>
              <a:pPr/>
              <a:t>27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46F42B1-11E7-46F8-B023-AAB1EE30759D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0880CA0-C66D-407E-91C4-F38C9F41D5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6F42B1-11E7-46F8-B023-AAB1EE30759D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880CA0-C66D-407E-91C4-F38C9F41D5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46F42B1-11E7-46F8-B023-AAB1EE30759D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0880CA0-C66D-407E-91C4-F38C9F41D5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6F42B1-11E7-46F8-B023-AAB1EE30759D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880CA0-C66D-407E-91C4-F38C9F41D5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46F42B1-11E7-46F8-B023-AAB1EE30759D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0880CA0-C66D-407E-91C4-F38C9F41D5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6F42B1-11E7-46F8-B023-AAB1EE30759D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880CA0-C66D-407E-91C4-F38C9F41D5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6F42B1-11E7-46F8-B023-AAB1EE30759D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880CA0-C66D-407E-91C4-F38C9F41D5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6F42B1-11E7-46F8-B023-AAB1EE30759D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880CA0-C66D-407E-91C4-F38C9F41D5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46F42B1-11E7-46F8-B023-AAB1EE30759D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880CA0-C66D-407E-91C4-F38C9F41D5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6F42B1-11E7-46F8-B023-AAB1EE30759D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880CA0-C66D-407E-91C4-F38C9F41D5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6F42B1-11E7-46F8-B023-AAB1EE30759D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880CA0-C66D-407E-91C4-F38C9F41D5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46F42B1-11E7-46F8-B023-AAB1EE30759D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0880CA0-C66D-407E-91C4-F38C9F41D5B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3.jpeg"/><Relationship Id="rId4" Type="http://schemas.openxmlformats.org/officeDocument/2006/relationships/image" Target="../media/image32.jpe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9416"/>
            <a:ext cx="7481918" cy="5034294"/>
          </a:xfrm>
        </p:spPr>
        <p:txBody>
          <a:bodyPr/>
          <a:lstStyle/>
          <a:p>
            <a:r>
              <a:rPr lang="ru-RU" dirty="0" err="1" smtClean="0"/>
              <a:t>Двигательно</a:t>
            </a:r>
            <a:r>
              <a:rPr lang="ru-RU" dirty="0" smtClean="0"/>
              <a:t>- коррекционные упражнения для шеи.</a:t>
            </a:r>
          </a:p>
          <a:p>
            <a:r>
              <a:rPr lang="ru-RU" dirty="0" smtClean="0"/>
              <a:t>1.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2.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3.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>
            <a:off x="1178695" y="3250405"/>
            <a:ext cx="643736" cy="794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1285852" y="4286256"/>
            <a:ext cx="857256" cy="1588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Дуга 10"/>
          <p:cNvSpPr/>
          <p:nvPr/>
        </p:nvSpPr>
        <p:spPr>
          <a:xfrm rot="5400000">
            <a:off x="1224130" y="4763875"/>
            <a:ext cx="506679" cy="914400"/>
          </a:xfrm>
          <a:prstGeom prst="arc">
            <a:avLst>
              <a:gd name="adj1" fmla="val 16200000"/>
              <a:gd name="adj2" fmla="val 5212180"/>
            </a:avLst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0298" y="1000108"/>
            <a:ext cx="5195902" cy="462932"/>
          </a:xfrm>
        </p:spPr>
        <p:txBody>
          <a:bodyPr>
            <a:noAutofit/>
          </a:bodyPr>
          <a:lstStyle/>
          <a:p>
            <a:r>
              <a:rPr lang="ru-RU" sz="9600" dirty="0" smtClean="0"/>
              <a:t>                       Игра  </a:t>
            </a:r>
            <a:endParaRPr lang="ru-RU" sz="9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357430"/>
            <a:ext cx="8786874" cy="4098306"/>
          </a:xfrm>
        </p:spPr>
        <p:txBody>
          <a:bodyPr>
            <a:normAutofit/>
          </a:bodyPr>
          <a:lstStyle/>
          <a:p>
            <a:r>
              <a:rPr lang="ru-RU" sz="5400" dirty="0" smtClean="0"/>
              <a:t> </a:t>
            </a:r>
            <a:r>
              <a:rPr lang="ru-RU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«Третий  лишний»</a:t>
            </a:r>
            <a:endParaRPr lang="ru-RU" sz="6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109356"/>
          </a:xfrm>
        </p:spPr>
        <p:txBody>
          <a:bodyPr/>
          <a:lstStyle/>
          <a:p>
            <a:r>
              <a:rPr lang="ru-RU" dirty="0" smtClean="0"/>
              <a:t>111111  1                  2           3                       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50" name="Picture 2" descr="C:\Documents and Settings\Юля\Мои документы\юбки\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3786190"/>
            <a:ext cx="2214578" cy="2714644"/>
          </a:xfrm>
          <a:prstGeom prst="rect">
            <a:avLst/>
          </a:prstGeom>
          <a:noFill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8" y="2071678"/>
            <a:ext cx="2071702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00760" y="785794"/>
            <a:ext cx="2000264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320040"/>
            <a:ext cx="7481918" cy="6180794"/>
          </a:xfrm>
        </p:spPr>
        <p:txBody>
          <a:bodyPr/>
          <a:lstStyle/>
          <a:p>
            <a:r>
              <a:rPr lang="ru-RU" dirty="0" smtClean="0"/>
              <a:t>1                       2                   3</a:t>
            </a:r>
            <a:endParaRPr lang="ru-RU" dirty="0"/>
          </a:p>
        </p:txBody>
      </p:sp>
      <p:pic>
        <p:nvPicPr>
          <p:cNvPr id="3074" name="Picture 2" descr="C:\Documents and Settings\Юля\Мои документы\юбки\2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t="15385"/>
          <a:stretch>
            <a:fillRect/>
          </a:stretch>
        </p:blipFill>
        <p:spPr bwMode="auto">
          <a:xfrm>
            <a:off x="500034" y="2857496"/>
            <a:ext cx="1928826" cy="3143272"/>
          </a:xfrm>
          <a:prstGeom prst="rect">
            <a:avLst/>
          </a:prstGeom>
          <a:noFill/>
        </p:spPr>
      </p:pic>
      <p:pic>
        <p:nvPicPr>
          <p:cNvPr id="3075" name="Picture 3" descr="C:\Documents and Settings\Юля\Мои документы\юбки\45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40" y="1714488"/>
            <a:ext cx="1914535" cy="3143272"/>
          </a:xfrm>
          <a:prstGeom prst="rect">
            <a:avLst/>
          </a:prstGeom>
          <a:noFill/>
        </p:spPr>
      </p:pic>
      <p:pic>
        <p:nvPicPr>
          <p:cNvPr id="3076" name="Picture 4" descr="C:\Documents and Settings\Юля\Мои документы\юбки\юбка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857364"/>
            <a:ext cx="2357454" cy="39290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966480"/>
          </a:xfrm>
        </p:spPr>
        <p:txBody>
          <a:bodyPr/>
          <a:lstStyle/>
          <a:p>
            <a:r>
              <a:rPr lang="ru-RU" dirty="0" smtClean="0"/>
              <a:t>1                      2                   3</a:t>
            </a:r>
            <a:endParaRPr lang="ru-RU" dirty="0"/>
          </a:p>
        </p:txBody>
      </p:sp>
      <p:pic>
        <p:nvPicPr>
          <p:cNvPr id="4098" name="Picture 2" descr="C:\Documents and Settings\Юля\Мои документы\юбки\3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143240" y="2214554"/>
            <a:ext cx="1895479" cy="2214568"/>
          </a:xfrm>
          <a:prstGeom prst="rect">
            <a:avLst/>
          </a:prstGeom>
          <a:noFill/>
        </p:spPr>
      </p:pic>
      <p:pic>
        <p:nvPicPr>
          <p:cNvPr id="4099" name="Picture 3" descr="C:\Documents and Settings\Юля\Мои документы\юбки\4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12" y="2357430"/>
            <a:ext cx="1657354" cy="2714644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2428868"/>
            <a:ext cx="1714502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752166"/>
          </a:xfrm>
        </p:spPr>
        <p:txBody>
          <a:bodyPr/>
          <a:lstStyle/>
          <a:p>
            <a:r>
              <a:rPr lang="ru-RU" dirty="0" smtClean="0"/>
              <a:t>                1         2              3</a:t>
            </a:r>
            <a:endParaRPr lang="ru-RU" dirty="0"/>
          </a:p>
        </p:txBody>
      </p:sp>
      <p:pic>
        <p:nvPicPr>
          <p:cNvPr id="5123" name="Picture 3" descr="C:\Documents and Settings\Юля\Мои документы\юбки\3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2000240"/>
            <a:ext cx="2143140" cy="2000254"/>
          </a:xfrm>
          <a:prstGeom prst="rect">
            <a:avLst/>
          </a:prstGeom>
          <a:noFill/>
        </p:spPr>
      </p:pic>
      <p:pic>
        <p:nvPicPr>
          <p:cNvPr id="5124" name="Picture 4" descr="C:\Documents and Settings\Юля\Мои документы\юбки\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12" y="3071810"/>
            <a:ext cx="2357454" cy="2143130"/>
          </a:xfrm>
          <a:prstGeom prst="rect">
            <a:avLst/>
          </a:prstGeom>
          <a:noFill/>
        </p:spPr>
      </p:pic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642910" y="3286124"/>
            <a:ext cx="2214578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901014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1                       2                      3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t="15385"/>
          <a:stretch>
            <a:fillRect/>
          </a:stretch>
        </p:blipFill>
        <p:spPr bwMode="auto">
          <a:xfrm>
            <a:off x="642910" y="1785926"/>
            <a:ext cx="2214578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 descr="C:\Documents and Settings\Юля\Мои документы\юбки\22.jpg"/>
          <p:cNvPicPr>
            <a:picLocks noChangeAspect="1" noChangeArrowheads="1"/>
          </p:cNvPicPr>
          <p:nvPr/>
        </p:nvPicPr>
        <p:blipFill>
          <a:blip r:embed="rId3"/>
          <a:srcRect b="30302"/>
          <a:stretch>
            <a:fillRect/>
          </a:stretch>
        </p:blipFill>
        <p:spPr bwMode="auto">
          <a:xfrm>
            <a:off x="2928926" y="3214686"/>
            <a:ext cx="2500330" cy="2500330"/>
          </a:xfrm>
          <a:prstGeom prst="rect">
            <a:avLst/>
          </a:prstGeom>
          <a:noFill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29322" y="1500174"/>
            <a:ext cx="2000264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115328" cy="1143000"/>
          </a:xfrm>
        </p:spPr>
        <p:txBody>
          <a:bodyPr/>
          <a:lstStyle/>
          <a:p>
            <a:r>
              <a:rPr lang="ru-RU" dirty="0" smtClean="0"/>
              <a:t>1                       2                      3</a:t>
            </a:r>
            <a:endParaRPr lang="ru-RU" dirty="0"/>
          </a:p>
        </p:txBody>
      </p:sp>
      <p:pic>
        <p:nvPicPr>
          <p:cNvPr id="6147" name="Picture 3" descr="C:\Documents and Settings\Юля\Мои документы\юбки\3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2500306"/>
            <a:ext cx="1714512" cy="2643206"/>
          </a:xfrm>
          <a:prstGeom prst="rect">
            <a:avLst/>
          </a:prstGeom>
          <a:noFill/>
        </p:spPr>
      </p:pic>
      <p:pic>
        <p:nvPicPr>
          <p:cNvPr id="6148" name="Picture 4" descr="C:\Documents and Settings\Юля\Мои документы\юбки\2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64" y="1500174"/>
            <a:ext cx="1876431" cy="2714634"/>
          </a:xfrm>
          <a:prstGeom prst="rect">
            <a:avLst/>
          </a:prstGeom>
          <a:noFill/>
        </p:spPr>
      </p:pic>
      <p:pic>
        <p:nvPicPr>
          <p:cNvPr id="6149" name="Picture 5" descr="C:\Documents and Settings\Юля\Мои документы\юбки\7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2285992"/>
            <a:ext cx="1785940" cy="29289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686700" cy="1143000"/>
          </a:xfrm>
        </p:spPr>
        <p:txBody>
          <a:bodyPr/>
          <a:lstStyle/>
          <a:p>
            <a:r>
              <a:rPr lang="ru-RU" dirty="0" smtClean="0"/>
              <a:t>1                        2                  3</a:t>
            </a:r>
            <a:endParaRPr lang="ru-RU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714612" y="1571612"/>
            <a:ext cx="2214578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3786190"/>
            <a:ext cx="2214578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57818" y="3286124"/>
            <a:ext cx="2381250" cy="330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1                        2                   3</a:t>
            </a:r>
            <a:endParaRPr lang="ru-RU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785926"/>
            <a:ext cx="2238375" cy="366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7" name="Picture 5" descr="C:\Documents and Settings\Юля\Мои документы\юбки\4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8" y="1428736"/>
            <a:ext cx="2047875" cy="2286006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14678" y="2285992"/>
            <a:ext cx="2357454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1                       2                   3</a:t>
            </a:r>
            <a:endParaRPr lang="ru-RU" dirty="0"/>
          </a:p>
        </p:txBody>
      </p:sp>
      <p:pic>
        <p:nvPicPr>
          <p:cNvPr id="9218" name="Picture 2" descr="C:\Documents and Settings\Юля\Мои документы\юбки\2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3857628"/>
            <a:ext cx="1500198" cy="2214578"/>
          </a:xfrm>
          <a:prstGeom prst="rect">
            <a:avLst/>
          </a:prstGeom>
          <a:noFill/>
        </p:spPr>
      </p:pic>
      <p:pic>
        <p:nvPicPr>
          <p:cNvPr id="9219" name="Picture 3" descr="C:\Documents and Settings\Юля\Мои документы\юбки\3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16" y="2000240"/>
            <a:ext cx="1876434" cy="2428892"/>
          </a:xfrm>
          <a:prstGeom prst="rect">
            <a:avLst/>
          </a:prstGeom>
          <a:noFill/>
        </p:spPr>
      </p:pic>
      <p:pic>
        <p:nvPicPr>
          <p:cNvPr id="9220" name="Picture 4" descr="C:\Documents and Settings\Юля\Мои документы\юбки\3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43636" y="3571876"/>
            <a:ext cx="1857388" cy="2500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92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9600" b="1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юбки</a:t>
            </a:r>
            <a:endParaRPr lang="ru-RU" sz="9600" b="1" dirty="0">
              <a:ln w="18000">
                <a:solidFill>
                  <a:srgbClr val="FF0000"/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3539864"/>
            <a:ext cx="7683434" cy="110124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9" name="Picture 5" descr="C:\Documents and Settings\Юля\Мои документы\юбки\юбка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85762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758138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1                          2              3</a:t>
            </a:r>
            <a:endParaRPr lang="ru-RU" dirty="0"/>
          </a:p>
        </p:txBody>
      </p:sp>
      <p:pic>
        <p:nvPicPr>
          <p:cNvPr id="10243" name="Picture 3" descr="C:\Documents and Settings\Юля\Мои документы\юбки\юбка с фигурной кокеткой и воланами по бокам.jpg"/>
          <p:cNvPicPr>
            <a:picLocks noChangeAspect="1" noChangeArrowheads="1"/>
          </p:cNvPicPr>
          <p:nvPr/>
        </p:nvPicPr>
        <p:blipFill>
          <a:blip r:embed="rId2"/>
          <a:srcRect r="40541"/>
          <a:stretch>
            <a:fillRect/>
          </a:stretch>
        </p:blipFill>
        <p:spPr bwMode="auto">
          <a:xfrm>
            <a:off x="857224" y="3571876"/>
            <a:ext cx="1857388" cy="2857500"/>
          </a:xfrm>
          <a:prstGeom prst="rect">
            <a:avLst/>
          </a:prstGeom>
          <a:noFill/>
        </p:spPr>
      </p:pic>
      <p:pic>
        <p:nvPicPr>
          <p:cNvPr id="10244" name="Picture 4" descr="C:\Documents and Settings\Юля\Мои документы\юбки\прямая юбка с притачным воланом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74" y="1142984"/>
            <a:ext cx="1857388" cy="2428892"/>
          </a:xfrm>
          <a:prstGeom prst="rect">
            <a:avLst/>
          </a:prstGeom>
          <a:noFill/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4"/>
          <a:srcRect r="32031"/>
          <a:stretch>
            <a:fillRect/>
          </a:stretch>
        </p:blipFill>
        <p:spPr bwMode="auto">
          <a:xfrm>
            <a:off x="4714876" y="2928934"/>
            <a:ext cx="2571768" cy="379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0" y="4500570"/>
            <a:ext cx="8286776" cy="2357430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idx="1"/>
          </p:nvPr>
        </p:nvSpPr>
        <p:spPr>
          <a:xfrm>
            <a:off x="457200" y="1609416"/>
            <a:ext cx="7758138" cy="4846320"/>
          </a:xfrm>
        </p:spPr>
        <p:txBody>
          <a:bodyPr/>
          <a:lstStyle/>
          <a:p>
            <a:r>
              <a:rPr lang="ru-RU" dirty="0" smtClean="0"/>
              <a:t>                                       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320040"/>
            <a:ext cx="8858312" cy="1394448"/>
          </a:xfrm>
        </p:spPr>
        <p:txBody>
          <a:bodyPr>
            <a:normAutofit/>
          </a:bodyPr>
          <a:lstStyle/>
          <a:p>
            <a:r>
              <a:rPr lang="ru-RU" dirty="0" smtClean="0"/>
              <a:t>Компьютерное тестирование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8186766" cy="484632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Между тестами провести </a:t>
            </a:r>
            <a:r>
              <a:rPr lang="ru-RU" u="sng" dirty="0" err="1" smtClean="0"/>
              <a:t>физминутку</a:t>
            </a:r>
            <a:r>
              <a:rPr lang="ru-RU" u="sng" dirty="0" smtClean="0"/>
              <a:t>.</a:t>
            </a:r>
          </a:p>
          <a:p>
            <a:pPr>
              <a:buNone/>
            </a:pPr>
            <a:r>
              <a:rPr lang="ru-RU" sz="2400" dirty="0" smtClean="0"/>
              <a:t>1.Профилактика нарушений осанки.</a:t>
            </a:r>
          </a:p>
          <a:p>
            <a:pPr>
              <a:buNone/>
            </a:pPr>
            <a:r>
              <a:rPr lang="ru-RU" sz="2400" dirty="0" smtClean="0"/>
              <a:t> 2. Упражнения для шейного отдела позвоночника:</a:t>
            </a:r>
          </a:p>
          <a:p>
            <a:pPr>
              <a:buNone/>
            </a:pPr>
            <a:r>
              <a:rPr lang="ru-RU" sz="2400" dirty="0" smtClean="0"/>
              <a:t> 3.Гимнастика  для глаз. </a:t>
            </a:r>
          </a:p>
          <a:p>
            <a:r>
              <a:rPr lang="ru-RU" b="1" i="1" dirty="0" smtClean="0"/>
              <a:t>Кто сделал тест, раздать карточки: «линии чертежа  юбки».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320040"/>
            <a:ext cx="9001156" cy="1823076"/>
          </a:xfrm>
        </p:spPr>
        <p:txBody>
          <a:bodyPr>
            <a:normAutofit/>
          </a:bodyPr>
          <a:lstStyle/>
          <a:p>
            <a:r>
              <a:rPr lang="ru-RU" dirty="0" smtClean="0"/>
              <a:t>Задание: написать название    деталей и линий   на чертеже  юбки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       4      5                                  5</a:t>
            </a:r>
          </a:p>
          <a:p>
            <a:pPr>
              <a:buNone/>
            </a:pPr>
            <a:r>
              <a:rPr lang="ru-RU" dirty="0" smtClean="0"/>
              <a:t>                                               4     </a:t>
            </a:r>
          </a:p>
          <a:p>
            <a:pPr>
              <a:buNone/>
            </a:pPr>
            <a:r>
              <a:rPr lang="ru-RU" dirty="0" smtClean="0"/>
              <a:t>                           6                                      6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1                2               1                   2</a:t>
            </a:r>
          </a:p>
          <a:p>
            <a:pPr>
              <a:buNone/>
            </a:pPr>
            <a:r>
              <a:rPr lang="ru-RU" dirty="0" smtClean="0"/>
              <a:t>                                                          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      3                                   3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>
            <a:off x="-107189" y="4179099"/>
            <a:ext cx="292895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357290" y="2714620"/>
            <a:ext cx="12858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Дуга 8"/>
          <p:cNvSpPr/>
          <p:nvPr/>
        </p:nvSpPr>
        <p:spPr>
          <a:xfrm>
            <a:off x="2571736" y="2714620"/>
            <a:ext cx="142876" cy="928694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>
            <a:stCxn id="9" idx="2"/>
          </p:cNvCxnSpPr>
          <p:nvPr/>
        </p:nvCxnSpPr>
        <p:spPr>
          <a:xfrm rot="16200000" flipH="1">
            <a:off x="1518025" y="4375554"/>
            <a:ext cx="2464613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357290" y="5643578"/>
            <a:ext cx="13573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357290" y="3500438"/>
            <a:ext cx="12858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16200000" flipH="1">
            <a:off x="1643042" y="3000372"/>
            <a:ext cx="714380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 flipH="1" flipV="1">
            <a:off x="1785918" y="3000372"/>
            <a:ext cx="714380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 flipH="1" flipV="1">
            <a:off x="2143108" y="2428868"/>
            <a:ext cx="642942" cy="6429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V="1">
            <a:off x="2143108" y="3143248"/>
            <a:ext cx="1000132" cy="3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>
            <a:off x="3428198" y="4214818"/>
            <a:ext cx="285831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Дуга 28"/>
          <p:cNvSpPr/>
          <p:nvPr/>
        </p:nvSpPr>
        <p:spPr>
          <a:xfrm>
            <a:off x="6143636" y="2786058"/>
            <a:ext cx="142876" cy="1214446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1" name="Прямая соединительная линия 30"/>
          <p:cNvCxnSpPr>
            <a:endCxn id="29" idx="0"/>
          </p:cNvCxnSpPr>
          <p:nvPr/>
        </p:nvCxnSpPr>
        <p:spPr>
          <a:xfrm>
            <a:off x="4857752" y="2786058"/>
            <a:ext cx="135732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>
            <a:stCxn id="29" idx="2"/>
          </p:cNvCxnSpPr>
          <p:nvPr/>
        </p:nvCxnSpPr>
        <p:spPr>
          <a:xfrm rot="16200000" flipH="1">
            <a:off x="5197083" y="4482710"/>
            <a:ext cx="2250297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4857752" y="5643578"/>
            <a:ext cx="150019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16200000" flipH="1">
            <a:off x="5143504" y="3071810"/>
            <a:ext cx="714380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4857752" y="3571876"/>
            <a:ext cx="142876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5400000" flipH="1" flipV="1">
            <a:off x="5286380" y="3071810"/>
            <a:ext cx="714380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5400000" flipH="1" flipV="1">
            <a:off x="5572132" y="2428868"/>
            <a:ext cx="857256" cy="7143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flipV="1">
            <a:off x="5857884" y="2928934"/>
            <a:ext cx="1214446" cy="6429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flipV="1">
            <a:off x="6357950" y="4714884"/>
            <a:ext cx="285752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flipV="1">
            <a:off x="2714612" y="4643446"/>
            <a:ext cx="357190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rot="5400000">
            <a:off x="5464975" y="5750735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rot="5400000">
            <a:off x="1714480" y="5857892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 flipH="1" flipV="1">
            <a:off x="1928794" y="2571744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320040"/>
            <a:ext cx="8001056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Название деталей  и линий на  чертеже  юбки.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686700" cy="4846320"/>
          </a:xfrm>
        </p:spPr>
        <p:txBody>
          <a:bodyPr/>
          <a:lstStyle/>
          <a:p>
            <a:r>
              <a:rPr lang="ru-RU" dirty="0" smtClean="0"/>
              <a:t>1- середина переднего и заднего  полотнищ.</a:t>
            </a:r>
          </a:p>
          <a:p>
            <a:r>
              <a:rPr lang="ru-RU" dirty="0" smtClean="0"/>
              <a:t>2- линия  бока</a:t>
            </a:r>
          </a:p>
          <a:p>
            <a:r>
              <a:rPr lang="ru-RU" dirty="0" smtClean="0"/>
              <a:t>3- линия низа</a:t>
            </a:r>
          </a:p>
          <a:p>
            <a:r>
              <a:rPr lang="ru-RU" dirty="0" smtClean="0"/>
              <a:t>4- линия талии</a:t>
            </a:r>
          </a:p>
          <a:p>
            <a:r>
              <a:rPr lang="ru-RU" dirty="0" smtClean="0"/>
              <a:t>5- вытачка</a:t>
            </a:r>
          </a:p>
          <a:p>
            <a:r>
              <a:rPr lang="ru-RU" dirty="0" smtClean="0"/>
              <a:t>6-линия  бёдер.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20040"/>
            <a:ext cx="8143932" cy="1537324"/>
          </a:xfrm>
        </p:spPr>
        <p:txBody>
          <a:bodyPr>
            <a:normAutofit/>
          </a:bodyPr>
          <a:lstStyle/>
          <a:p>
            <a:r>
              <a:rPr lang="ru-RU" dirty="0" smtClean="0"/>
              <a:t>План работы по пошиву прямой  юбки.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857364"/>
            <a:ext cx="8429684" cy="4786346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1.Обработать  вытачки.</a:t>
            </a:r>
          </a:p>
          <a:p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2.Обработать боковые срезы.</a:t>
            </a:r>
          </a:p>
          <a:p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3.Обработать застёжку.</a:t>
            </a:r>
          </a:p>
          <a:p>
            <a:endParaRPr lang="ru-RU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    Отгадать тему урока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5860"/>
            <a:ext cx="8929718" cy="5572140"/>
          </a:xfrm>
        </p:spPr>
        <p:txBody>
          <a:bodyPr>
            <a:normAutofit/>
          </a:bodyPr>
          <a:lstStyle/>
          <a:p>
            <a:r>
              <a:rPr lang="ru-RU" sz="4800" dirty="0" smtClean="0"/>
              <a:t>16, 2, 18, 1, 2, 16, 20, 12, 1</a:t>
            </a:r>
          </a:p>
          <a:p>
            <a:r>
              <a:rPr lang="ru-RU" sz="4800" dirty="0" smtClean="0"/>
              <a:t>3, 6, 18, 23, 15, 6, 4, 16</a:t>
            </a:r>
          </a:p>
          <a:p>
            <a:r>
              <a:rPr lang="ru-RU" sz="4800" dirty="0" smtClean="0"/>
              <a:t>19, 18, 6, 9, 1</a:t>
            </a:r>
          </a:p>
          <a:p>
            <a:r>
              <a:rPr lang="ru-RU" sz="4800" dirty="0" smtClean="0"/>
              <a:t>32, 2, 12, 10.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09416"/>
            <a:ext cx="8143932" cy="48463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8000" dirty="0" smtClean="0"/>
              <a:t> Обработка верхнего  среза юбки.</a:t>
            </a: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320040"/>
            <a:ext cx="8072494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НАЗВАТЬ  СПОСОБЫ  ОБРАБОТКИ ВЕРХНЕГО  СРЕЗА   ЮБКИ.</a:t>
            </a:r>
            <a:endParaRPr lang="ru-RU" dirty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457200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rot="16200000" flipH="1">
            <a:off x="2250265" y="2964655"/>
            <a:ext cx="1928826" cy="142875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 flipH="1" flipV="1">
            <a:off x="2357422" y="3714752"/>
            <a:ext cx="858743" cy="8587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10800000" flipH="1">
            <a:off x="2071670" y="3714752"/>
            <a:ext cx="2428892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 flipH="1">
            <a:off x="3857618" y="3982998"/>
            <a:ext cx="541095" cy="374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</a:t>
            </a:r>
            <a:endParaRPr lang="ru-RU" dirty="0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rot="5400000">
            <a:off x="2678893" y="4179099"/>
            <a:ext cx="928694" cy="1428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 rot="8984102" flipV="1">
            <a:off x="2295712" y="3656836"/>
            <a:ext cx="9800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Б</a:t>
            </a:r>
          </a:p>
        </p:txBody>
      </p:sp>
      <p:sp>
        <p:nvSpPr>
          <p:cNvPr id="14" name="Прямоугольник 13"/>
          <p:cNvSpPr/>
          <p:nvPr/>
        </p:nvSpPr>
        <p:spPr>
          <a:xfrm rot="8984102" flipV="1">
            <a:off x="2448112" y="3809236"/>
            <a:ext cx="9800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Б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715932" y="5643578"/>
            <a:ext cx="3290806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>
            <a:duotone>
              <a:prstClr val="black"/>
              <a:srgbClr val="FFFF00">
                <a:tint val="45000"/>
                <a:satMod val="400000"/>
              </a:srgbClr>
            </a:duotone>
            <a:lum contrast="40000"/>
          </a:blip>
          <a:srcRect l="28572" t="5896" r="4286" b="2718"/>
          <a:stretch>
            <a:fillRect/>
          </a:stretch>
        </p:blipFill>
        <p:spPr bwMode="auto">
          <a:xfrm>
            <a:off x="1928794" y="2000240"/>
            <a:ext cx="3714776" cy="4429156"/>
          </a:xfrm>
          <a:prstGeom prst="rect">
            <a:avLst/>
          </a:prstGeom>
          <a:blipFill>
            <a:blip r:embed="rId5">
              <a:duotone>
                <a:prstClr val="black"/>
                <a:srgbClr val="FFFF00">
                  <a:tint val="45000"/>
                  <a:satMod val="400000"/>
                </a:srgbClr>
              </a:duotone>
              <a:lum contrast="40000"/>
            </a:blip>
            <a:tile tx="0" ty="0" sx="100000" sy="100000" flip="none" algn="tl"/>
          </a:blip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43050"/>
            <a:ext cx="8001056" cy="481268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96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ОБТАЧКОЙ</a:t>
            </a:r>
            <a:endParaRPr lang="ru-RU" sz="96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9416"/>
            <a:ext cx="8215338" cy="484632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sz="4400" dirty="0" smtClean="0"/>
              <a:t>К каким изделиям  по способу носки относят  юбки? </a:t>
            </a:r>
          </a:p>
          <a:p>
            <a:pPr>
              <a:buNone/>
            </a:pPr>
            <a:endParaRPr lang="ru-RU" sz="4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  </a:t>
            </a:r>
            <a:r>
              <a:rPr lang="ru-RU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ЛЕНТА</a:t>
            </a:r>
            <a:endParaRPr lang="ru-RU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92D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0863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Сердце 3"/>
          <p:cNvSpPr/>
          <p:nvPr/>
        </p:nvSpPr>
        <p:spPr>
          <a:xfrm>
            <a:off x="1214414" y="2285992"/>
            <a:ext cx="914400" cy="914400"/>
          </a:xfrm>
          <a:prstGeom prst="hear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К</a:t>
            </a:r>
            <a:endParaRPr lang="ru-RU" sz="4000" dirty="0"/>
          </a:p>
        </p:txBody>
      </p:sp>
      <p:sp>
        <p:nvSpPr>
          <p:cNvPr id="6" name="Сердце 5"/>
          <p:cNvSpPr/>
          <p:nvPr/>
        </p:nvSpPr>
        <p:spPr>
          <a:xfrm>
            <a:off x="3286116" y="2214554"/>
            <a:ext cx="914400" cy="914400"/>
          </a:xfrm>
          <a:prstGeom prst="hear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Р</a:t>
            </a:r>
            <a:endParaRPr lang="ru-RU" sz="4400" dirty="0"/>
          </a:p>
        </p:txBody>
      </p:sp>
      <p:sp>
        <p:nvSpPr>
          <p:cNvPr id="7" name="Сердце 6"/>
          <p:cNvSpPr/>
          <p:nvPr/>
        </p:nvSpPr>
        <p:spPr>
          <a:xfrm>
            <a:off x="5429256" y="4714884"/>
            <a:ext cx="914400" cy="914400"/>
          </a:xfrm>
          <a:prstGeom prst="hear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Н</a:t>
            </a:r>
            <a:endParaRPr lang="ru-RU" sz="4400" dirty="0"/>
          </a:p>
        </p:txBody>
      </p:sp>
      <p:sp>
        <p:nvSpPr>
          <p:cNvPr id="8" name="Сердце 7"/>
          <p:cNvSpPr/>
          <p:nvPr/>
        </p:nvSpPr>
        <p:spPr>
          <a:xfrm>
            <a:off x="857224" y="4857760"/>
            <a:ext cx="914400" cy="914400"/>
          </a:xfrm>
          <a:prstGeom prst="hear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С</a:t>
            </a:r>
            <a:endParaRPr lang="ru-RU" sz="4400" dirty="0"/>
          </a:p>
        </p:txBody>
      </p:sp>
      <p:sp>
        <p:nvSpPr>
          <p:cNvPr id="9" name="Сердце 8"/>
          <p:cNvSpPr/>
          <p:nvPr/>
        </p:nvSpPr>
        <p:spPr>
          <a:xfrm>
            <a:off x="4929190" y="2214554"/>
            <a:ext cx="914400" cy="914400"/>
          </a:xfrm>
          <a:prstGeom prst="hear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Ж</a:t>
            </a:r>
            <a:endParaRPr lang="ru-RU" sz="4000" dirty="0"/>
          </a:p>
        </p:txBody>
      </p:sp>
      <p:sp>
        <p:nvSpPr>
          <p:cNvPr id="10" name="Сердце 9"/>
          <p:cNvSpPr/>
          <p:nvPr/>
        </p:nvSpPr>
        <p:spPr>
          <a:xfrm>
            <a:off x="6072198" y="3214686"/>
            <a:ext cx="914400" cy="914400"/>
          </a:xfrm>
          <a:prstGeom prst="hear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О</a:t>
            </a:r>
            <a:endParaRPr lang="ru-RU" sz="4800" dirty="0"/>
          </a:p>
        </p:txBody>
      </p:sp>
      <p:sp>
        <p:nvSpPr>
          <p:cNvPr id="11" name="Сердце 10"/>
          <p:cNvSpPr/>
          <p:nvPr/>
        </p:nvSpPr>
        <p:spPr>
          <a:xfrm>
            <a:off x="2928926" y="4929198"/>
            <a:ext cx="914400" cy="914400"/>
          </a:xfrm>
          <a:prstGeom prst="hear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О</a:t>
            </a:r>
            <a:endParaRPr lang="ru-RU" sz="4400" dirty="0"/>
          </a:p>
        </p:txBody>
      </p:sp>
      <p:sp>
        <p:nvSpPr>
          <p:cNvPr id="12" name="Сердце 11"/>
          <p:cNvSpPr/>
          <p:nvPr/>
        </p:nvSpPr>
        <p:spPr>
          <a:xfrm>
            <a:off x="3929058" y="3643314"/>
            <a:ext cx="914400" cy="914400"/>
          </a:xfrm>
          <a:prstGeom prst="hear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А</a:t>
            </a:r>
            <a:endParaRPr lang="ru-RU" sz="4000" dirty="0"/>
          </a:p>
        </p:txBody>
      </p:sp>
      <p:sp>
        <p:nvSpPr>
          <p:cNvPr id="13" name="Сердце 12"/>
          <p:cNvSpPr/>
          <p:nvPr/>
        </p:nvSpPr>
        <p:spPr>
          <a:xfrm>
            <a:off x="928662" y="3571876"/>
            <a:ext cx="914400" cy="914400"/>
          </a:xfrm>
          <a:prstGeom prst="hear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Й</a:t>
            </a:r>
            <a:endParaRPr lang="ru-RU" sz="4000" dirty="0"/>
          </a:p>
        </p:txBody>
      </p:sp>
      <p:cxnSp>
        <p:nvCxnSpPr>
          <p:cNvPr id="15" name="Прямая со стрелкой 14"/>
          <p:cNvCxnSpPr/>
          <p:nvPr/>
        </p:nvCxnSpPr>
        <p:spPr>
          <a:xfrm rot="16200000" flipH="1">
            <a:off x="785786" y="2857496"/>
            <a:ext cx="3357586" cy="23574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5400000" flipH="1" flipV="1">
            <a:off x="1957366" y="3757618"/>
            <a:ext cx="3571900" cy="2000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5400000">
            <a:off x="728634" y="2343144"/>
            <a:ext cx="3429024" cy="28860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V="1">
            <a:off x="1000100" y="3857628"/>
            <a:ext cx="3857652" cy="16430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rot="5400000" flipH="1" flipV="1">
            <a:off x="4186234" y="2743196"/>
            <a:ext cx="1771664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endCxn id="7" idx="1"/>
          </p:cNvCxnSpPr>
          <p:nvPr/>
        </p:nvCxnSpPr>
        <p:spPr>
          <a:xfrm rot="16200000" flipH="1">
            <a:off x="3950491" y="3693319"/>
            <a:ext cx="341473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stCxn id="7" idx="1"/>
          </p:cNvCxnSpPr>
          <p:nvPr/>
        </p:nvCxnSpPr>
        <p:spPr>
          <a:xfrm rot="5400000" flipH="1" flipV="1">
            <a:off x="5057780" y="3971924"/>
            <a:ext cx="2486036" cy="8286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rot="10800000" flipV="1">
            <a:off x="642910" y="3143248"/>
            <a:ext cx="6072230" cy="9144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Стрелка вниз 37"/>
          <p:cNvSpPr/>
          <p:nvPr/>
        </p:nvSpPr>
        <p:spPr>
          <a:xfrm rot="18757522">
            <a:off x="548122" y="1426259"/>
            <a:ext cx="484632" cy="112003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285860"/>
            <a:ext cx="9001156" cy="51698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   КОРСАЖНОЙ </a:t>
            </a:r>
            <a:endParaRPr lang="ru-RU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9416"/>
            <a:ext cx="8429652" cy="48463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</a:t>
            </a:r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КОРСАЖНОЙ    ЛЕНТОЙ</a:t>
            </a:r>
            <a:endParaRPr lang="ru-RU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2928926" y="4143380"/>
            <a:ext cx="914400" cy="914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П</a:t>
            </a:r>
            <a:endParaRPr lang="ru-RU" sz="6000" dirty="0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1285852" y="1643050"/>
            <a:ext cx="1060704" cy="100013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5-конечная звезда 5"/>
          <p:cNvSpPr/>
          <p:nvPr/>
        </p:nvSpPr>
        <p:spPr>
          <a:xfrm>
            <a:off x="2428860" y="1643050"/>
            <a:ext cx="1214446" cy="107157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786182" y="164305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Шестиугольник 7"/>
          <p:cNvSpPr/>
          <p:nvPr/>
        </p:nvSpPr>
        <p:spPr>
          <a:xfrm>
            <a:off x="5000628" y="1714488"/>
            <a:ext cx="1060704" cy="9144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ердце 10"/>
          <p:cNvSpPr/>
          <p:nvPr/>
        </p:nvSpPr>
        <p:spPr>
          <a:xfrm>
            <a:off x="6500826" y="1714488"/>
            <a:ext cx="914400" cy="9144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5-конечная звезда 11"/>
          <p:cNvSpPr/>
          <p:nvPr/>
        </p:nvSpPr>
        <p:spPr>
          <a:xfrm>
            <a:off x="5286380" y="4071942"/>
            <a:ext cx="1214446" cy="107157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Я</a:t>
            </a:r>
            <a:endParaRPr lang="ru-RU" sz="4000" dirty="0"/>
          </a:p>
        </p:txBody>
      </p:sp>
      <p:sp>
        <p:nvSpPr>
          <p:cNvPr id="13" name="Овал 12"/>
          <p:cNvSpPr/>
          <p:nvPr/>
        </p:nvSpPr>
        <p:spPr>
          <a:xfrm>
            <a:off x="214282" y="1714488"/>
            <a:ext cx="914400" cy="914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643042" y="4214818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С</a:t>
            </a:r>
            <a:endParaRPr lang="ru-RU" sz="6000" dirty="0"/>
          </a:p>
        </p:txBody>
      </p:sp>
      <p:sp>
        <p:nvSpPr>
          <p:cNvPr id="15" name="Шестиугольник 14"/>
          <p:cNvSpPr/>
          <p:nvPr/>
        </p:nvSpPr>
        <p:spPr>
          <a:xfrm>
            <a:off x="214282" y="4214818"/>
            <a:ext cx="1060704" cy="9144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О</a:t>
            </a:r>
            <a:endParaRPr lang="ru-RU" sz="6000" dirty="0"/>
          </a:p>
        </p:txBody>
      </p:sp>
      <p:sp>
        <p:nvSpPr>
          <p:cNvPr id="16" name="Равнобедренный треугольник 15"/>
          <p:cNvSpPr/>
          <p:nvPr/>
        </p:nvSpPr>
        <p:spPr>
          <a:xfrm>
            <a:off x="6643702" y="4000504"/>
            <a:ext cx="1060704" cy="107157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О</a:t>
            </a:r>
            <a:endParaRPr lang="ru-RU" sz="4400" dirty="0"/>
          </a:p>
        </p:txBody>
      </p:sp>
      <p:sp>
        <p:nvSpPr>
          <p:cNvPr id="17" name="Сердце 16"/>
          <p:cNvSpPr/>
          <p:nvPr/>
        </p:nvSpPr>
        <p:spPr>
          <a:xfrm>
            <a:off x="4143372" y="4214818"/>
            <a:ext cx="914400" cy="9144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М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1" grpId="0" animBg="1"/>
      <p:bldP spid="13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2928926" y="4143380"/>
            <a:ext cx="914400" cy="914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П</a:t>
            </a:r>
            <a:endParaRPr lang="ru-RU" sz="6000" dirty="0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1285852" y="1643050"/>
            <a:ext cx="1060704" cy="107157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о</a:t>
            </a:r>
            <a:endParaRPr lang="ru-RU" sz="6000" dirty="0"/>
          </a:p>
        </p:txBody>
      </p:sp>
      <p:sp>
        <p:nvSpPr>
          <p:cNvPr id="6" name="5-конечная звезда 5"/>
          <p:cNvSpPr/>
          <p:nvPr/>
        </p:nvSpPr>
        <p:spPr>
          <a:xfrm>
            <a:off x="2428860" y="1643050"/>
            <a:ext cx="1214446" cy="107157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я</a:t>
            </a:r>
            <a:endParaRPr lang="ru-RU" sz="5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786182" y="164305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dirty="0" smtClean="0"/>
              <a:t>с</a:t>
            </a:r>
            <a:endParaRPr lang="ru-RU" sz="8000" dirty="0"/>
          </a:p>
        </p:txBody>
      </p:sp>
      <p:sp>
        <p:nvSpPr>
          <p:cNvPr id="8" name="Шестиугольник 7"/>
          <p:cNvSpPr/>
          <p:nvPr/>
        </p:nvSpPr>
        <p:spPr>
          <a:xfrm>
            <a:off x="5000628" y="1714488"/>
            <a:ext cx="1060704" cy="9144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о</a:t>
            </a:r>
            <a:endParaRPr lang="ru-RU" sz="7200" dirty="0"/>
          </a:p>
        </p:txBody>
      </p:sp>
      <p:sp>
        <p:nvSpPr>
          <p:cNvPr id="11" name="Сердце 10"/>
          <p:cNvSpPr/>
          <p:nvPr/>
        </p:nvSpPr>
        <p:spPr>
          <a:xfrm>
            <a:off x="6500826" y="1714488"/>
            <a:ext cx="914400" cy="9144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м</a:t>
            </a:r>
            <a:endParaRPr lang="ru-RU" sz="6000" dirty="0"/>
          </a:p>
        </p:txBody>
      </p:sp>
      <p:sp>
        <p:nvSpPr>
          <p:cNvPr id="12" name="5-конечная звезда 11"/>
          <p:cNvSpPr/>
          <p:nvPr/>
        </p:nvSpPr>
        <p:spPr>
          <a:xfrm>
            <a:off x="5286380" y="4071942"/>
            <a:ext cx="1214446" cy="107157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Я</a:t>
            </a:r>
            <a:endParaRPr lang="ru-RU" sz="4000" dirty="0"/>
          </a:p>
        </p:txBody>
      </p:sp>
      <p:sp>
        <p:nvSpPr>
          <p:cNvPr id="13" name="Овал 12"/>
          <p:cNvSpPr/>
          <p:nvPr/>
        </p:nvSpPr>
        <p:spPr>
          <a:xfrm>
            <a:off x="214282" y="1714488"/>
            <a:ext cx="914400" cy="914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п</a:t>
            </a:r>
            <a:endParaRPr lang="ru-RU" sz="72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643042" y="4214818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С</a:t>
            </a:r>
            <a:endParaRPr lang="ru-RU" sz="6000" dirty="0"/>
          </a:p>
        </p:txBody>
      </p:sp>
      <p:sp>
        <p:nvSpPr>
          <p:cNvPr id="15" name="Шестиугольник 14"/>
          <p:cNvSpPr/>
          <p:nvPr/>
        </p:nvSpPr>
        <p:spPr>
          <a:xfrm>
            <a:off x="214282" y="4214818"/>
            <a:ext cx="1060704" cy="9144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О</a:t>
            </a:r>
            <a:endParaRPr lang="ru-RU" sz="6000" dirty="0"/>
          </a:p>
        </p:txBody>
      </p:sp>
      <p:sp>
        <p:nvSpPr>
          <p:cNvPr id="16" name="Равнобедренный треугольник 15"/>
          <p:cNvSpPr/>
          <p:nvPr/>
        </p:nvSpPr>
        <p:spPr>
          <a:xfrm>
            <a:off x="6643702" y="4000504"/>
            <a:ext cx="1060704" cy="107157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О</a:t>
            </a:r>
            <a:endParaRPr lang="ru-RU" sz="4400" dirty="0"/>
          </a:p>
        </p:txBody>
      </p:sp>
      <p:sp>
        <p:nvSpPr>
          <p:cNvPr id="17" name="Сердце 16"/>
          <p:cNvSpPr/>
          <p:nvPr/>
        </p:nvSpPr>
        <p:spPr>
          <a:xfrm>
            <a:off x="4143372" y="4214818"/>
            <a:ext cx="914400" cy="9144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М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8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 </a:t>
            </a:r>
            <a:r>
              <a:rPr lang="ru-RU" sz="8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поясом</a:t>
            </a:r>
            <a:endParaRPr lang="ru-RU" sz="8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39"/>
            <a:ext cx="7239000" cy="18000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1928794" y="1857364"/>
            <a:ext cx="914400" cy="914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</a:t>
            </a:r>
            <a:endParaRPr lang="ru-RU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Овал 4"/>
          <p:cNvSpPr/>
          <p:nvPr/>
        </p:nvSpPr>
        <p:spPr>
          <a:xfrm rot="523280">
            <a:off x="3421593" y="3135847"/>
            <a:ext cx="914400" cy="914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</a:t>
            </a:r>
            <a:endParaRPr lang="ru-RU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7" name="Прямая со стрелкой 6"/>
          <p:cNvCxnSpPr>
            <a:stCxn id="4" idx="5"/>
          </p:cNvCxnSpPr>
          <p:nvPr/>
        </p:nvCxnSpPr>
        <p:spPr>
          <a:xfrm rot="16200000" flipH="1">
            <a:off x="2839459" y="2507676"/>
            <a:ext cx="600118" cy="8604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Овал 8"/>
          <p:cNvSpPr/>
          <p:nvPr/>
        </p:nvSpPr>
        <p:spPr>
          <a:xfrm>
            <a:off x="3929058" y="1714488"/>
            <a:ext cx="914400" cy="914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</a:t>
            </a:r>
            <a:endParaRPr lang="ru-RU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Овал 9"/>
          <p:cNvSpPr/>
          <p:nvPr/>
        </p:nvSpPr>
        <p:spPr>
          <a:xfrm rot="1432827">
            <a:off x="4289320" y="4289328"/>
            <a:ext cx="914400" cy="914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</a:t>
            </a:r>
            <a:endParaRPr lang="ru-RU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5929322" y="4572008"/>
            <a:ext cx="914400" cy="914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</a:t>
            </a:r>
            <a:endParaRPr lang="ru-RU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714876" y="5357826"/>
            <a:ext cx="914400" cy="914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</a:t>
            </a:r>
            <a:endParaRPr lang="ru-RU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2000232" y="5072074"/>
            <a:ext cx="914400" cy="914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</a:t>
            </a:r>
            <a:endParaRPr lang="ru-RU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Содержимое 13"/>
          <p:cNvSpPr>
            <a:spLocks noGrp="1"/>
          </p:cNvSpPr>
          <p:nvPr>
            <p:ph idx="1"/>
          </p:nvPr>
        </p:nvSpPr>
        <p:spPr>
          <a:xfrm>
            <a:off x="10358478" y="1285860"/>
            <a:ext cx="1071571" cy="484632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dirty="0"/>
          </a:p>
        </p:txBody>
      </p:sp>
      <p:sp>
        <p:nvSpPr>
          <p:cNvPr id="15" name="Овал 14"/>
          <p:cNvSpPr/>
          <p:nvPr/>
        </p:nvSpPr>
        <p:spPr>
          <a:xfrm rot="21232889">
            <a:off x="5975447" y="2260681"/>
            <a:ext cx="914400" cy="914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Ч</a:t>
            </a:r>
            <a:endParaRPr lang="ru-RU" sz="4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6" name="Овал 15"/>
          <p:cNvSpPr/>
          <p:nvPr/>
        </p:nvSpPr>
        <p:spPr>
          <a:xfrm rot="21436774">
            <a:off x="500034" y="3071810"/>
            <a:ext cx="914400" cy="914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Ы</a:t>
            </a:r>
            <a:endParaRPr lang="ru-RU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20" name="Прямая со стрелкой 19"/>
          <p:cNvCxnSpPr>
            <a:endCxn id="9" idx="4"/>
          </p:cNvCxnSpPr>
          <p:nvPr/>
        </p:nvCxnSpPr>
        <p:spPr>
          <a:xfrm rot="5400000" flipH="1" flipV="1">
            <a:off x="3971916" y="2728906"/>
            <a:ext cx="514360" cy="3143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16200000" flipH="1">
            <a:off x="3821901" y="3321843"/>
            <a:ext cx="1857388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endCxn id="11" idx="2"/>
          </p:cNvCxnSpPr>
          <p:nvPr/>
        </p:nvCxnSpPr>
        <p:spPr>
          <a:xfrm>
            <a:off x="5214942" y="4786322"/>
            <a:ext cx="714380" cy="2428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rot="5400000" flipH="1" flipV="1">
            <a:off x="5750727" y="3821909"/>
            <a:ext cx="1500198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15" idx="3"/>
          </p:cNvCxnSpPr>
          <p:nvPr/>
        </p:nvCxnSpPr>
        <p:spPr>
          <a:xfrm rot="5400000">
            <a:off x="3360541" y="2499296"/>
            <a:ext cx="2210627" cy="33596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stCxn id="13" idx="1"/>
          </p:cNvCxnSpPr>
          <p:nvPr/>
        </p:nvCxnSpPr>
        <p:spPr>
          <a:xfrm rot="16200000" flipV="1">
            <a:off x="964382" y="4036223"/>
            <a:ext cx="1348357" cy="9911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stCxn id="16" idx="6"/>
          </p:cNvCxnSpPr>
          <p:nvPr/>
        </p:nvCxnSpPr>
        <p:spPr>
          <a:xfrm>
            <a:off x="1413919" y="3507310"/>
            <a:ext cx="3372395" cy="21362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Стрелка вниз 20"/>
          <p:cNvSpPr/>
          <p:nvPr/>
        </p:nvSpPr>
        <p:spPr>
          <a:xfrm rot="19172905">
            <a:off x="1402449" y="111182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6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09416"/>
            <a:ext cx="7410480" cy="48463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7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ПРИТАЧНЫМ</a:t>
            </a:r>
            <a:endParaRPr lang="ru-RU" sz="7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92D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3.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9416"/>
            <a:ext cx="8001024" cy="484632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5400" b="1" dirty="0" smtClean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ПРИТАЧНЫМ </a:t>
            </a:r>
            <a:r>
              <a:rPr lang="ru-RU" sz="5400" b="1" dirty="0" smtClean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ru-RU" sz="5400" b="1" dirty="0" smtClean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ПОЯСОМ</a:t>
            </a:r>
            <a:endParaRPr lang="ru-RU" sz="5400" b="1" dirty="0">
              <a:ln w="12700">
                <a:solidFill>
                  <a:schemeClr val="bg2">
                    <a:lumMod val="25000"/>
                  </a:schemeClr>
                </a:solidFill>
                <a:prstDash val="solid"/>
              </a:ln>
              <a:solidFill>
                <a:srgbClr val="92D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9416"/>
            <a:ext cx="7929618" cy="48463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800" dirty="0" smtClean="0"/>
              <a:t> </a:t>
            </a:r>
            <a:r>
              <a:rPr lang="ru-RU" sz="6000" dirty="0" smtClean="0"/>
              <a:t>По способу носки юбки относят к поясным изделиям.</a:t>
            </a:r>
          </a:p>
          <a:p>
            <a:pPr>
              <a:buNone/>
            </a:pP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9416"/>
            <a:ext cx="8429652" cy="484632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sz="5400" dirty="0" smtClean="0"/>
              <a:t>Обработка верхнего среза юбки притачным поясом.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Материалы для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9416"/>
            <a:ext cx="8286776" cy="4846320"/>
          </a:xfrm>
        </p:spPr>
        <p:txBody>
          <a:bodyPr>
            <a:normAutofit/>
          </a:bodyPr>
          <a:lstStyle/>
          <a:p>
            <a:r>
              <a:rPr lang="ru-RU" sz="4400" dirty="0" smtClean="0"/>
              <a:t>Юбка, тесьма  для  вешалок, раскроенный пояс, пуговица, швейные нитки.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20040"/>
            <a:ext cx="9001156" cy="1394448"/>
          </a:xfrm>
        </p:spPr>
        <p:txBody>
          <a:bodyPr>
            <a:normAutofit/>
          </a:bodyPr>
          <a:lstStyle/>
          <a:p>
            <a:r>
              <a:rPr lang="ru-RU" sz="4400" dirty="0" smtClean="0"/>
              <a:t>   </a:t>
            </a:r>
            <a:br>
              <a:rPr lang="ru-RU" sz="4400" dirty="0" smtClean="0"/>
            </a:br>
            <a:r>
              <a:rPr lang="ru-RU" sz="4400" dirty="0" smtClean="0"/>
              <a:t>     Практическая   работа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9416"/>
            <a:ext cx="8358214" cy="4846320"/>
          </a:xfrm>
        </p:spPr>
        <p:txBody>
          <a:bodyPr>
            <a:normAutofit/>
          </a:bodyPr>
          <a:lstStyle/>
          <a:p>
            <a:r>
              <a:rPr lang="ru-RU" sz="4000" u="sng" dirty="0" smtClean="0"/>
              <a:t>Инструменты, принадлежности и приспособления:   </a:t>
            </a:r>
            <a:r>
              <a:rPr lang="ru-RU" sz="4000" dirty="0" smtClean="0"/>
              <a:t>игла, ножницы,  напёрсток, булавки, линейка, швейная машина, утюг, </a:t>
            </a:r>
            <a:r>
              <a:rPr lang="ru-RU" sz="4000" dirty="0" err="1" smtClean="0"/>
              <a:t>проутюжильник</a:t>
            </a:r>
            <a:r>
              <a:rPr lang="ru-RU" sz="4000" dirty="0" smtClean="0"/>
              <a:t>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320040"/>
            <a:ext cx="8858312" cy="2180266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Правила  безопасной  работы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09416"/>
            <a:ext cx="8143932" cy="4846320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609416"/>
            <a:ext cx="8643998" cy="48463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6000" dirty="0" smtClean="0"/>
              <a:t>Какие могут быть юбки по форме? </a:t>
            </a:r>
          </a:p>
          <a:p>
            <a:endParaRPr lang="ru-RU" sz="5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358214" cy="642918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sz="2800" dirty="0" smtClean="0"/>
              <a:t>Решите  </a:t>
            </a:r>
            <a:r>
              <a:rPr lang="ru-RU" sz="2800" smtClean="0"/>
              <a:t>кроссворд. Впишите </a:t>
            </a:r>
            <a:r>
              <a:rPr lang="ru-RU" sz="2800" dirty="0" smtClean="0"/>
              <a:t>виды  юбок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616686"/>
            <a:ext cx="7786742" cy="5241314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 rot="16200000">
            <a:off x="3464711" y="178571"/>
            <a:ext cx="857256" cy="7358114"/>
          </a:xfrm>
          <a:prstGeom prst="rect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00496" y="571480"/>
            <a:ext cx="914400" cy="6286520"/>
          </a:xfrm>
          <a:prstGeom prst="rect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5400000">
            <a:off x="572266" y="3856834"/>
            <a:ext cx="857256" cy="158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1357290" y="3857628"/>
            <a:ext cx="858050" cy="79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2072464" y="3856834"/>
            <a:ext cx="857256" cy="15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2786844" y="3856834"/>
            <a:ext cx="857256" cy="15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5358612" y="3856834"/>
            <a:ext cx="857256" cy="15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6323025" y="3892553"/>
            <a:ext cx="785024" cy="79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7144562" y="3928272"/>
            <a:ext cx="85725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4000496" y="3429000"/>
            <a:ext cx="1000132" cy="15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3857620" y="4286256"/>
            <a:ext cx="1143008" cy="15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4000496" y="1214422"/>
            <a:ext cx="928694" cy="15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4000496" y="1928802"/>
            <a:ext cx="857256" cy="15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4000496" y="5000636"/>
            <a:ext cx="85725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4000496" y="5929330"/>
            <a:ext cx="85725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4000496" y="2643182"/>
            <a:ext cx="857256" cy="1588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Прямоугольник 36"/>
          <p:cNvSpPr/>
          <p:nvPr/>
        </p:nvSpPr>
        <p:spPr>
          <a:xfrm>
            <a:off x="1000100" y="5000636"/>
            <a:ext cx="4857784" cy="928694"/>
          </a:xfrm>
          <a:prstGeom prst="rect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 rot="5400000">
            <a:off x="2858282" y="5428470"/>
            <a:ext cx="856462" cy="79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5400000">
            <a:off x="2072464" y="5499908"/>
            <a:ext cx="857256" cy="15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5400000">
            <a:off x="1358084" y="5499908"/>
            <a:ext cx="857256" cy="15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5400000">
            <a:off x="5393537" y="5464983"/>
            <a:ext cx="928694" cy="1588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5400000">
            <a:off x="3500430" y="5429264"/>
            <a:ext cx="1000132" cy="15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5400000">
            <a:off x="4393405" y="5536421"/>
            <a:ext cx="1071570" cy="15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14290"/>
            <a:ext cx="8143900" cy="664371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                               </a:t>
            </a:r>
            <a:r>
              <a:rPr lang="ru-RU" sz="4800" dirty="0" smtClean="0"/>
              <a:t>к</a:t>
            </a:r>
          </a:p>
          <a:p>
            <a:pPr>
              <a:buNone/>
            </a:pPr>
            <a:r>
              <a:rPr lang="ru-RU" sz="3600" dirty="0" smtClean="0"/>
              <a:t>                         </a:t>
            </a:r>
            <a:r>
              <a:rPr lang="ru-RU" sz="4800" dirty="0" smtClean="0"/>
              <a:t>л</a:t>
            </a:r>
          </a:p>
          <a:p>
            <a:pPr>
              <a:buNone/>
            </a:pPr>
            <a:r>
              <a:rPr lang="ru-RU" sz="4400" dirty="0" smtClean="0"/>
              <a:t>                     </a:t>
            </a:r>
            <a:r>
              <a:rPr lang="ru-RU" sz="5400" dirty="0" smtClean="0"/>
              <a:t>ё</a:t>
            </a:r>
          </a:p>
          <a:p>
            <a:pPr>
              <a:buNone/>
            </a:pPr>
            <a:r>
              <a:rPr lang="ru-RU" sz="3600" dirty="0" smtClean="0"/>
              <a:t>                         </a:t>
            </a:r>
            <a:r>
              <a:rPr lang="ru-RU" sz="5400" dirty="0" err="1" smtClean="0"/>
              <a:t>ш</a:t>
            </a:r>
            <a:endParaRPr lang="ru-RU" sz="5400" dirty="0" smtClean="0"/>
          </a:p>
          <a:p>
            <a:pPr>
              <a:buNone/>
            </a:pPr>
            <a:r>
              <a:rPr lang="ru-RU" sz="6600" dirty="0" smtClean="0"/>
              <a:t> </a:t>
            </a:r>
            <a:r>
              <a:rPr lang="ru-RU" sz="6000" dirty="0" smtClean="0"/>
              <a:t>К л и </a:t>
            </a:r>
            <a:r>
              <a:rPr lang="ru-RU" sz="6000" dirty="0" err="1" smtClean="0"/>
              <a:t>н</a:t>
            </a:r>
            <a:r>
              <a:rPr lang="ru-RU" sz="6000" dirty="0" smtClean="0"/>
              <a:t> </a:t>
            </a:r>
            <a:r>
              <a:rPr lang="ru-RU" sz="6000" dirty="0" err="1" smtClean="0"/>
              <a:t>ь</a:t>
            </a:r>
            <a:r>
              <a:rPr lang="ru-RU" sz="6000" dirty="0" smtClean="0"/>
              <a:t> е в </a:t>
            </a:r>
            <a:r>
              <a:rPr lang="ru-RU" sz="6000" dirty="0" err="1" smtClean="0"/>
              <a:t>ы</a:t>
            </a:r>
            <a:r>
              <a:rPr lang="ru-RU" sz="6000" dirty="0" smtClean="0"/>
              <a:t> е</a:t>
            </a:r>
          </a:p>
          <a:p>
            <a:pPr>
              <a:buNone/>
            </a:pPr>
            <a:r>
              <a:rPr lang="ru-RU" sz="4400" dirty="0" smtClean="0"/>
              <a:t>                     </a:t>
            </a:r>
            <a:r>
              <a:rPr lang="ru-RU" sz="5200" dirty="0" smtClean="0"/>
              <a:t>в</a:t>
            </a:r>
          </a:p>
          <a:p>
            <a:pPr>
              <a:buNone/>
            </a:pPr>
            <a:r>
              <a:rPr lang="ru-RU" sz="4400" dirty="0" smtClean="0"/>
              <a:t>     </a:t>
            </a:r>
            <a:r>
              <a:rPr lang="ru-RU" sz="5400" dirty="0" err="1" smtClean="0"/>
              <a:t>п</a:t>
            </a:r>
            <a:r>
              <a:rPr lang="ru-RU" sz="5400" dirty="0" smtClean="0"/>
              <a:t> </a:t>
            </a:r>
            <a:r>
              <a:rPr lang="ru-RU" sz="5800" dirty="0" err="1" smtClean="0"/>
              <a:t>р</a:t>
            </a:r>
            <a:r>
              <a:rPr lang="ru-RU" sz="5800" dirty="0" smtClean="0"/>
              <a:t> я м </a:t>
            </a:r>
            <a:r>
              <a:rPr lang="ru-RU" sz="5800" dirty="0" err="1" smtClean="0"/>
              <a:t>ы</a:t>
            </a:r>
            <a:r>
              <a:rPr lang="ru-RU" sz="5800" dirty="0" smtClean="0"/>
              <a:t> е</a:t>
            </a:r>
          </a:p>
          <a:p>
            <a:pPr>
              <a:buNone/>
            </a:pPr>
            <a:r>
              <a:rPr lang="ru-RU" sz="4400" dirty="0" smtClean="0"/>
              <a:t>                     </a:t>
            </a:r>
            <a:r>
              <a:rPr lang="ru-RU" sz="5800" dirty="0" smtClean="0"/>
              <a:t>е</a:t>
            </a:r>
            <a:endParaRPr lang="ru-RU" sz="58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214678" y="214290"/>
            <a:ext cx="1000132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6200000" flipH="1">
            <a:off x="71418" y="3500426"/>
            <a:ext cx="6643710" cy="7143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16200000" flipH="1">
            <a:off x="928674" y="3500426"/>
            <a:ext cx="6643710" cy="7143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85720" y="3429000"/>
            <a:ext cx="5786478" cy="7143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-107189" y="3821909"/>
            <a:ext cx="785818" cy="1588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5750727" y="3893347"/>
            <a:ext cx="785818" cy="15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285720" y="4214818"/>
            <a:ext cx="5857916" cy="7143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785786" y="5286388"/>
            <a:ext cx="4000528" cy="15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16200000" flipV="1">
            <a:off x="785786" y="5286388"/>
            <a:ext cx="79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428596" y="5643578"/>
            <a:ext cx="714380" cy="15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785786" y="6000768"/>
            <a:ext cx="4071966" cy="15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>
            <a:off x="4429124" y="5643578"/>
            <a:ext cx="714380" cy="15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3357554" y="6858000"/>
            <a:ext cx="92869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3286116" y="1000108"/>
            <a:ext cx="928694" cy="15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3357554" y="1785926"/>
            <a:ext cx="928694" cy="15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3357554" y="2571744"/>
            <a:ext cx="857256" cy="15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5400000">
            <a:off x="499240" y="3857628"/>
            <a:ext cx="715174" cy="794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5400000">
            <a:off x="1178695" y="3821909"/>
            <a:ext cx="785818" cy="1588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5400000">
            <a:off x="1821637" y="3821909"/>
            <a:ext cx="785818" cy="15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5400000">
            <a:off x="2571736" y="3857628"/>
            <a:ext cx="714380" cy="15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rot="5400000">
            <a:off x="1000100" y="5643578"/>
            <a:ext cx="71438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rot="5400000">
            <a:off x="1643042" y="5643578"/>
            <a:ext cx="71438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rot="5400000">
            <a:off x="2285984" y="5643578"/>
            <a:ext cx="71438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rot="5400000">
            <a:off x="4321967" y="3893347"/>
            <a:ext cx="785818" cy="158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rot="5400000">
            <a:off x="5214942" y="3857628"/>
            <a:ext cx="714380" cy="15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Documents and Settings\Юля\Мои документы\юбки\2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1785926"/>
            <a:ext cx="1285884" cy="1857388"/>
          </a:xfrm>
          <a:prstGeom prst="rect">
            <a:avLst/>
          </a:prstGeom>
          <a:noFill/>
        </p:spPr>
      </p:pic>
      <p:pic>
        <p:nvPicPr>
          <p:cNvPr id="5" name="Picture 2" descr="C:\Documents and Settings\Юля\Мои документы\юбки\21.jpg"/>
          <p:cNvPicPr>
            <a:picLocks noChangeAspect="1" noChangeArrowheads="1"/>
          </p:cNvPicPr>
          <p:nvPr/>
        </p:nvPicPr>
        <p:blipFill>
          <a:blip r:embed="rId3"/>
          <a:srcRect t="15385"/>
          <a:stretch>
            <a:fillRect/>
          </a:stretch>
        </p:blipFill>
        <p:spPr bwMode="auto">
          <a:xfrm>
            <a:off x="2643174" y="2928934"/>
            <a:ext cx="1857388" cy="3143272"/>
          </a:xfrm>
          <a:prstGeom prst="rect">
            <a:avLst/>
          </a:prstGeom>
          <a:noFill/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14942" y="2214554"/>
            <a:ext cx="2381250" cy="330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8" name="Прямая со стрелкой 7"/>
          <p:cNvCxnSpPr/>
          <p:nvPr/>
        </p:nvCxnSpPr>
        <p:spPr>
          <a:xfrm>
            <a:off x="1357290" y="4214818"/>
            <a:ext cx="1357322" cy="92869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10800000" flipV="1">
            <a:off x="2071670" y="1928802"/>
            <a:ext cx="785818" cy="57150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4786314" y="1928802"/>
            <a:ext cx="642942" cy="42862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9416"/>
            <a:ext cx="9144000" cy="5034294"/>
          </a:xfrm>
        </p:spPr>
        <p:txBody>
          <a:bodyPr/>
          <a:lstStyle/>
          <a:p>
            <a:pPr>
              <a:buNone/>
            </a:pPr>
            <a:r>
              <a:rPr lang="ru-RU" sz="4400" dirty="0" smtClean="0"/>
              <a:t>  </a:t>
            </a:r>
            <a:r>
              <a:rPr lang="ru-RU" sz="5400" dirty="0" smtClean="0"/>
              <a:t>По форме юбки могут быть прямые, </a:t>
            </a:r>
            <a:r>
              <a:rPr lang="ru-RU" sz="5400" dirty="0" err="1" smtClean="0"/>
              <a:t>клёшевые</a:t>
            </a:r>
            <a:r>
              <a:rPr lang="ru-RU" sz="5400" dirty="0" smtClean="0"/>
              <a:t>, </a:t>
            </a:r>
          </a:p>
          <a:p>
            <a:pPr>
              <a:buNone/>
            </a:pPr>
            <a:r>
              <a:rPr lang="ru-RU" sz="5400" dirty="0" smtClean="0"/>
              <a:t>  </a:t>
            </a:r>
            <a:r>
              <a:rPr lang="ru-RU" sz="5400" dirty="0" err="1" smtClean="0"/>
              <a:t>клиньевые</a:t>
            </a:r>
            <a:r>
              <a:rPr lang="ru-RU" sz="54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938</TotalTime>
  <Words>425</Words>
  <Application>Microsoft Office PowerPoint</Application>
  <PresentationFormat>Экран (4:3)</PresentationFormat>
  <Paragraphs>163</Paragraphs>
  <Slides>43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43</vt:i4>
      </vt:variant>
    </vt:vector>
  </HeadingPairs>
  <TitlesOfParts>
    <vt:vector size="44" baseType="lpstr">
      <vt:lpstr>Изящная</vt:lpstr>
      <vt:lpstr>Слайд 1</vt:lpstr>
      <vt:lpstr>юбки</vt:lpstr>
      <vt:lpstr>Слайд 3</vt:lpstr>
      <vt:lpstr>Слайд 4</vt:lpstr>
      <vt:lpstr>Слайд 5</vt:lpstr>
      <vt:lpstr> Решите  кроссворд. Впишите виды  юбок </vt:lpstr>
      <vt:lpstr>Слайд 7</vt:lpstr>
      <vt:lpstr>Слайд 8</vt:lpstr>
      <vt:lpstr>Слайд 9</vt:lpstr>
      <vt:lpstr>                       Игра  </vt:lpstr>
      <vt:lpstr>111111  1                  2           3                           </vt:lpstr>
      <vt:lpstr>1                       2                   3</vt:lpstr>
      <vt:lpstr>1                      2                   3</vt:lpstr>
      <vt:lpstr>                1         2              3</vt:lpstr>
      <vt:lpstr>1                       2                      3</vt:lpstr>
      <vt:lpstr>1                       2                      3</vt:lpstr>
      <vt:lpstr>1                        2                  3</vt:lpstr>
      <vt:lpstr>1                        2                   3</vt:lpstr>
      <vt:lpstr>1                       2                   3</vt:lpstr>
      <vt:lpstr>1                          2              3</vt:lpstr>
      <vt:lpstr>Компьютерное тестирование</vt:lpstr>
      <vt:lpstr>Задание: написать название    деталей и линий   на чертеже  юбки</vt:lpstr>
      <vt:lpstr>Название деталей  и линий на  чертеже  юбки.</vt:lpstr>
      <vt:lpstr>План работы по пошиву прямой  юбки.</vt:lpstr>
      <vt:lpstr>      Отгадать тему урока  </vt:lpstr>
      <vt:lpstr>Слайд 26</vt:lpstr>
      <vt:lpstr>НАЗВАТЬ  СПОСОБЫ  ОБРАБОТКИ ВЕРХНЕГО  СРЕЗА   ЮБКИ.</vt:lpstr>
      <vt:lpstr>1.</vt:lpstr>
      <vt:lpstr>Слайд 29</vt:lpstr>
      <vt:lpstr>Слайд 30</vt:lpstr>
      <vt:lpstr>Слайд 31</vt:lpstr>
      <vt:lpstr>Слайд 32</vt:lpstr>
      <vt:lpstr>2.</vt:lpstr>
      <vt:lpstr>Слайд 34</vt:lpstr>
      <vt:lpstr>Слайд 35</vt:lpstr>
      <vt:lpstr>Слайд 36</vt:lpstr>
      <vt:lpstr>Слайд 37</vt:lpstr>
      <vt:lpstr>Слайд 38</vt:lpstr>
      <vt:lpstr> 3.</vt:lpstr>
      <vt:lpstr>Слайд 40</vt:lpstr>
      <vt:lpstr>      Материалы для работы</vt:lpstr>
      <vt:lpstr>         Практическая   работа</vt:lpstr>
      <vt:lpstr>Правила  безопасной  работы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юбки</dc:title>
  <dc:creator>Юля</dc:creator>
  <cp:lastModifiedBy>Юля</cp:lastModifiedBy>
  <cp:revision>104</cp:revision>
  <dcterms:created xsi:type="dcterms:W3CDTF">2012-09-24T19:52:08Z</dcterms:created>
  <dcterms:modified xsi:type="dcterms:W3CDTF">2012-10-21T19:47:55Z</dcterms:modified>
</cp:coreProperties>
</file>